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51" r:id="rId1"/>
    <p:sldMasterId id="2147483653" r:id="rId2"/>
  </p:sldMasterIdLst>
  <p:notesMasterIdLst>
    <p:notesMasterId r:id="rId13"/>
  </p:notesMasterIdLst>
  <p:sldIdLst>
    <p:sldId id="257" r:id="rId3"/>
    <p:sldId id="308" r:id="rId4"/>
    <p:sldId id="301" r:id="rId5"/>
    <p:sldId id="304" r:id="rId6"/>
    <p:sldId id="318" r:id="rId7"/>
    <p:sldId id="319" r:id="rId8"/>
    <p:sldId id="320" r:id="rId9"/>
    <p:sldId id="323" r:id="rId10"/>
    <p:sldId id="322" r:id="rId11"/>
    <p:sldId id="316" r:id="rId12"/>
  </p:sldIdLst>
  <p:sldSz cx="24384000" cy="13716000"/>
  <p:notesSz cx="6858000" cy="9144000"/>
  <p:defaultTextStyle>
    <a:defPPr>
      <a:defRPr lang="en-US"/>
    </a:defPPr>
    <a:lvl1pPr algn="ctr" defTabSz="825500" rtl="0" fontAlgn="base" hangingPunct="0">
      <a:spcBef>
        <a:spcPct val="0"/>
      </a:spcBef>
      <a:spcAft>
        <a:spcPct val="0"/>
      </a:spcAft>
      <a:defRPr sz="5600" kern="1200">
        <a:solidFill>
          <a:srgbClr val="000000"/>
        </a:solidFill>
        <a:latin typeface="Gill Sans" charset="0"/>
        <a:ea typeface="ＭＳ Ｐゴシック" charset="0"/>
        <a:cs typeface="Gill Sans" charset="0"/>
        <a:sym typeface="Gill Sans" charset="0"/>
      </a:defRPr>
    </a:lvl1pPr>
    <a:lvl2pPr marL="342900" algn="ctr" defTabSz="825500" rtl="0" fontAlgn="base" hangingPunct="0">
      <a:spcBef>
        <a:spcPct val="0"/>
      </a:spcBef>
      <a:spcAft>
        <a:spcPct val="0"/>
      </a:spcAft>
      <a:defRPr sz="5600" kern="1200">
        <a:solidFill>
          <a:srgbClr val="000000"/>
        </a:solidFill>
        <a:latin typeface="Gill Sans" charset="0"/>
        <a:ea typeface="ＭＳ Ｐゴシック" charset="0"/>
        <a:cs typeface="Gill Sans" charset="0"/>
        <a:sym typeface="Gill Sans" charset="0"/>
      </a:defRPr>
    </a:lvl2pPr>
    <a:lvl3pPr marL="685800" algn="ctr" defTabSz="825500" rtl="0" fontAlgn="base" hangingPunct="0">
      <a:spcBef>
        <a:spcPct val="0"/>
      </a:spcBef>
      <a:spcAft>
        <a:spcPct val="0"/>
      </a:spcAft>
      <a:defRPr sz="5600" kern="1200">
        <a:solidFill>
          <a:srgbClr val="000000"/>
        </a:solidFill>
        <a:latin typeface="Gill Sans" charset="0"/>
        <a:ea typeface="ＭＳ Ｐゴシック" charset="0"/>
        <a:cs typeface="Gill Sans" charset="0"/>
        <a:sym typeface="Gill Sans" charset="0"/>
      </a:defRPr>
    </a:lvl3pPr>
    <a:lvl4pPr marL="1028700" algn="ctr" defTabSz="825500" rtl="0" fontAlgn="base" hangingPunct="0">
      <a:spcBef>
        <a:spcPct val="0"/>
      </a:spcBef>
      <a:spcAft>
        <a:spcPct val="0"/>
      </a:spcAft>
      <a:defRPr sz="5600" kern="1200">
        <a:solidFill>
          <a:srgbClr val="000000"/>
        </a:solidFill>
        <a:latin typeface="Gill Sans" charset="0"/>
        <a:ea typeface="ＭＳ Ｐゴシック" charset="0"/>
        <a:cs typeface="Gill Sans" charset="0"/>
        <a:sym typeface="Gill Sans" charset="0"/>
      </a:defRPr>
    </a:lvl4pPr>
    <a:lvl5pPr marL="1371600" algn="ctr" defTabSz="825500" rtl="0" fontAlgn="base" hangingPunct="0">
      <a:spcBef>
        <a:spcPct val="0"/>
      </a:spcBef>
      <a:spcAft>
        <a:spcPct val="0"/>
      </a:spcAft>
      <a:defRPr sz="5600" kern="1200">
        <a:solidFill>
          <a:srgbClr val="000000"/>
        </a:solidFill>
        <a:latin typeface="Gill Sans" charset="0"/>
        <a:ea typeface="ＭＳ Ｐゴシック" charset="0"/>
        <a:cs typeface="Gill Sans" charset="0"/>
        <a:sym typeface="Gill Sans" charset="0"/>
      </a:defRPr>
    </a:lvl5pPr>
    <a:lvl6pPr marL="2286000" algn="l" defTabSz="457200" rtl="0" eaLnBrk="1" latinLnBrk="0" hangingPunct="1">
      <a:defRPr sz="5600" kern="1200">
        <a:solidFill>
          <a:srgbClr val="000000"/>
        </a:solidFill>
        <a:latin typeface="Gill Sans" charset="0"/>
        <a:ea typeface="ＭＳ Ｐゴシック" charset="0"/>
        <a:cs typeface="Gill Sans" charset="0"/>
        <a:sym typeface="Gill Sans" charset="0"/>
      </a:defRPr>
    </a:lvl6pPr>
    <a:lvl7pPr marL="2743200" algn="l" defTabSz="457200" rtl="0" eaLnBrk="1" latinLnBrk="0" hangingPunct="1">
      <a:defRPr sz="5600" kern="1200">
        <a:solidFill>
          <a:srgbClr val="000000"/>
        </a:solidFill>
        <a:latin typeface="Gill Sans" charset="0"/>
        <a:ea typeface="ＭＳ Ｐゴシック" charset="0"/>
        <a:cs typeface="Gill Sans" charset="0"/>
        <a:sym typeface="Gill Sans" charset="0"/>
      </a:defRPr>
    </a:lvl7pPr>
    <a:lvl8pPr marL="3200400" algn="l" defTabSz="457200" rtl="0" eaLnBrk="1" latinLnBrk="0" hangingPunct="1">
      <a:defRPr sz="5600" kern="1200">
        <a:solidFill>
          <a:srgbClr val="000000"/>
        </a:solidFill>
        <a:latin typeface="Gill Sans" charset="0"/>
        <a:ea typeface="ＭＳ Ｐゴシック" charset="0"/>
        <a:cs typeface="Gill Sans" charset="0"/>
        <a:sym typeface="Gill Sans" charset="0"/>
      </a:defRPr>
    </a:lvl8pPr>
    <a:lvl9pPr marL="3657600" algn="l" defTabSz="457200" rtl="0" eaLnBrk="1" latinLnBrk="0" hangingPunct="1">
      <a:defRPr sz="5600" kern="1200">
        <a:solidFill>
          <a:srgbClr val="000000"/>
        </a:solidFill>
        <a:latin typeface="Gill Sans" charset="0"/>
        <a:ea typeface="ＭＳ Ｐゴシック" charset="0"/>
        <a:cs typeface="Gill Sans" charset="0"/>
        <a:sym typeface="Gill Sans" charset="0"/>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BE0"/>
    <a:srgbClr val="28B0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B2662-5A26-40B5-8010-94897C166279}" v="769" dt="2023-01-25T22:43:56.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15" autoAdjust="0"/>
    <p:restoredTop sz="58432" autoAdjust="0"/>
  </p:normalViewPr>
  <p:slideViewPr>
    <p:cSldViewPr>
      <p:cViewPr varScale="1">
        <p:scale>
          <a:sx n="47" d="100"/>
          <a:sy n="47" d="100"/>
        </p:scale>
        <p:origin x="8490" y="36"/>
      </p:cViewPr>
      <p:guideLst>
        <p:guide orient="horz" pos="4320"/>
        <p:guide pos="76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 DeGonia" userId="6c5d8b7516b34840" providerId="LiveId" clId="{F68B2662-5A26-40B5-8010-94897C166279}"/>
    <pc:docChg chg="undo custSel addSld delSld modSld sldOrd modShowInfo">
      <pc:chgData name="Tony DeGonia" userId="6c5d8b7516b34840" providerId="LiveId" clId="{F68B2662-5A26-40B5-8010-94897C166279}" dt="2023-01-25T22:43:56.770" v="5861"/>
      <pc:docMkLst>
        <pc:docMk/>
      </pc:docMkLst>
      <pc:sldChg chg="addSp delSp modSp mod modTransition delAnim modAnim modNotesTx">
        <pc:chgData name="Tony DeGonia" userId="6c5d8b7516b34840" providerId="LiveId" clId="{F68B2662-5A26-40B5-8010-94897C166279}" dt="2023-01-25T22:43:56.770" v="5861"/>
        <pc:sldMkLst>
          <pc:docMk/>
          <pc:sldMk cId="0" sldId="257"/>
        </pc:sldMkLst>
        <pc:spChg chg="mod">
          <ac:chgData name="Tony DeGonia" userId="6c5d8b7516b34840" providerId="LiveId" clId="{F68B2662-5A26-40B5-8010-94897C166279}" dt="2023-01-25T00:21:58.478" v="5326" actId="20577"/>
          <ac:spMkLst>
            <pc:docMk/>
            <pc:sldMk cId="0" sldId="257"/>
            <ac:spMk id="9218" creationId="{00000000-0000-0000-0000-000000000000}"/>
          </ac:spMkLst>
        </pc:spChg>
        <pc:picChg chg="add del mod">
          <ac:chgData name="Tony DeGonia" userId="6c5d8b7516b34840" providerId="LiveId" clId="{F68B2662-5A26-40B5-8010-94897C166279}" dt="2023-01-25T22:43:56.770" v="5861"/>
          <ac:picMkLst>
            <pc:docMk/>
            <pc:sldMk cId="0" sldId="257"/>
            <ac:picMk id="5" creationId="{CA06F623-7DDC-9A97-0DA2-4EE84FBA46E0}"/>
          </ac:picMkLst>
        </pc:picChg>
        <pc:picChg chg="add mod">
          <ac:chgData name="Tony DeGonia" userId="6c5d8b7516b34840" providerId="LiveId" clId="{F68B2662-5A26-40B5-8010-94897C166279}" dt="2023-01-25T22:43:56.770" v="5861"/>
          <ac:picMkLst>
            <pc:docMk/>
            <pc:sldMk cId="0" sldId="257"/>
            <ac:picMk id="7" creationId="{8C9366DE-355D-7C74-BE61-5E4DA71A4CE8}"/>
          </ac:picMkLst>
        </pc:picChg>
        <pc:picChg chg="add del mod">
          <ac:chgData name="Tony DeGonia" userId="6c5d8b7516b34840" providerId="LiveId" clId="{F68B2662-5A26-40B5-8010-94897C166279}" dt="2023-01-24T23:47:04.903" v="4368"/>
          <ac:picMkLst>
            <pc:docMk/>
            <pc:sldMk cId="0" sldId="257"/>
            <ac:picMk id="9" creationId="{7B013704-1450-0EA1-2902-57AB9B39710F}"/>
          </ac:picMkLst>
        </pc:picChg>
        <pc:picChg chg="add del mod">
          <ac:chgData name="Tony DeGonia" userId="6c5d8b7516b34840" providerId="LiveId" clId="{F68B2662-5A26-40B5-8010-94897C166279}" dt="2023-01-24T23:47:40.955" v="4371"/>
          <ac:picMkLst>
            <pc:docMk/>
            <pc:sldMk cId="0" sldId="257"/>
            <ac:picMk id="12" creationId="{52A40612-229F-F1BB-6458-239056CF6766}"/>
          </ac:picMkLst>
        </pc:picChg>
        <pc:picChg chg="add del mod">
          <ac:chgData name="Tony DeGonia" userId="6c5d8b7516b34840" providerId="LiveId" clId="{F68B2662-5A26-40B5-8010-94897C166279}" dt="2023-01-25T00:12:11.744" v="5281"/>
          <ac:picMkLst>
            <pc:docMk/>
            <pc:sldMk cId="0" sldId="257"/>
            <ac:picMk id="13" creationId="{AE9BC533-DB3E-0079-0818-93F3FDBB0C55}"/>
          </ac:picMkLst>
        </pc:picChg>
        <pc:picChg chg="add del mod">
          <ac:chgData name="Tony DeGonia" userId="6c5d8b7516b34840" providerId="LiveId" clId="{F68B2662-5A26-40B5-8010-94897C166279}" dt="2023-01-25T01:17:56.962" v="5373"/>
          <ac:picMkLst>
            <pc:docMk/>
            <pc:sldMk cId="0" sldId="257"/>
            <ac:picMk id="15" creationId="{50FEC778-3D73-39B5-84A4-75B859A5FF79}"/>
          </ac:picMkLst>
        </pc:picChg>
        <pc:picChg chg="add del mod ord">
          <ac:chgData name="Tony DeGonia" userId="6c5d8b7516b34840" providerId="LiveId" clId="{F68B2662-5A26-40B5-8010-94897C166279}" dt="2023-01-25T00:14:23.010" v="5282"/>
          <ac:picMkLst>
            <pc:docMk/>
            <pc:sldMk cId="0" sldId="257"/>
            <ac:picMk id="19" creationId="{173DB839-02A6-6E11-2E8B-BA8EC7DAFCFF}"/>
          </ac:picMkLst>
        </pc:picChg>
        <pc:picChg chg="add del mod">
          <ac:chgData name="Tony DeGonia" userId="6c5d8b7516b34840" providerId="LiveId" clId="{F68B2662-5A26-40B5-8010-94897C166279}" dt="2023-01-25T00:20:22.384" v="5308"/>
          <ac:picMkLst>
            <pc:docMk/>
            <pc:sldMk cId="0" sldId="257"/>
            <ac:picMk id="20" creationId="{BDBD3D8E-3D99-83ED-294E-8E8D0C66142D}"/>
          </ac:picMkLst>
        </pc:picChg>
        <pc:picChg chg="add del mod">
          <ac:chgData name="Tony DeGonia" userId="6c5d8b7516b34840" providerId="LiveId" clId="{F68B2662-5A26-40B5-8010-94897C166279}" dt="2023-01-25T01:18:15.406" v="5374"/>
          <ac:picMkLst>
            <pc:docMk/>
            <pc:sldMk cId="0" sldId="257"/>
            <ac:picMk id="20" creationId="{DF9F8889-4492-4EF2-6953-42B31C22F43B}"/>
          </ac:picMkLst>
        </pc:picChg>
        <pc:picChg chg="add del mod">
          <ac:chgData name="Tony DeGonia" userId="6c5d8b7516b34840" providerId="LiveId" clId="{F68B2662-5A26-40B5-8010-94897C166279}" dt="2023-01-25T20:40:51.297" v="5378" actId="478"/>
          <ac:picMkLst>
            <pc:docMk/>
            <pc:sldMk cId="0" sldId="257"/>
            <ac:picMk id="21" creationId="{ACB6B318-89FE-CF44-BEF0-3DB3C3FDC1EF}"/>
          </ac:picMkLst>
        </pc:picChg>
        <pc:picChg chg="add del mod">
          <ac:chgData name="Tony DeGonia" userId="6c5d8b7516b34840" providerId="LiveId" clId="{F68B2662-5A26-40B5-8010-94897C166279}" dt="2023-01-25T01:10:26.906" v="5370"/>
          <ac:picMkLst>
            <pc:docMk/>
            <pc:sldMk cId="0" sldId="257"/>
            <ac:picMk id="25" creationId="{E28E7D3F-51E0-7340-1603-A7038C082072}"/>
          </ac:picMkLst>
        </pc:picChg>
        <pc:picChg chg="del">
          <ac:chgData name="Tony DeGonia" userId="6c5d8b7516b34840" providerId="LiveId" clId="{F68B2662-5A26-40B5-8010-94897C166279}" dt="2023-01-22T05:22:18.727" v="1" actId="478"/>
          <ac:picMkLst>
            <pc:docMk/>
            <pc:sldMk cId="0" sldId="257"/>
            <ac:picMk id="31" creationId="{47ABFC8D-3F6B-0642-045D-244108E05608}"/>
          </ac:picMkLst>
        </pc:picChg>
      </pc:sldChg>
      <pc:sldChg chg="addSp delSp modSp mod modTransition delAnim modAnim modNotesTx">
        <pc:chgData name="Tony DeGonia" userId="6c5d8b7516b34840" providerId="LiveId" clId="{F68B2662-5A26-40B5-8010-94897C166279}" dt="2023-01-25T01:10:26.906" v="5370"/>
        <pc:sldMkLst>
          <pc:docMk/>
          <pc:sldMk cId="1786529707" sldId="301"/>
        </pc:sldMkLst>
        <pc:spChg chg="mod">
          <ac:chgData name="Tony DeGonia" userId="6c5d8b7516b34840" providerId="LiveId" clId="{F68B2662-5A26-40B5-8010-94897C166279}" dt="2023-01-24T07:24:01.717" v="4339" actId="207"/>
          <ac:spMkLst>
            <pc:docMk/>
            <pc:sldMk cId="1786529707" sldId="301"/>
            <ac:spMk id="5" creationId="{01BB24EF-AAC1-568E-B425-3EA4C700E65D}"/>
          </ac:spMkLst>
        </pc:spChg>
        <pc:graphicFrameChg chg="mod modGraphic">
          <ac:chgData name="Tony DeGonia" userId="6c5d8b7516b34840" providerId="LiveId" clId="{F68B2662-5A26-40B5-8010-94897C166279}" dt="2023-01-23T00:27:22.057" v="1163" actId="255"/>
          <ac:graphicFrameMkLst>
            <pc:docMk/>
            <pc:sldMk cId="1786529707" sldId="301"/>
            <ac:graphicFrameMk id="2" creationId="{1E172860-FFCB-B798-6512-4659277740DE}"/>
          </ac:graphicFrameMkLst>
        </pc:graphicFrameChg>
        <pc:picChg chg="add del mod">
          <ac:chgData name="Tony DeGonia" userId="6c5d8b7516b34840" providerId="LiveId" clId="{F68B2662-5A26-40B5-8010-94897C166279}" dt="2023-01-25T00:32:15.749" v="5348"/>
          <ac:picMkLst>
            <pc:docMk/>
            <pc:sldMk cId="1786529707" sldId="301"/>
            <ac:picMk id="12" creationId="{DCC19918-9134-F289-4F9F-CDA0DC4AF718}"/>
          </ac:picMkLst>
        </pc:picChg>
        <pc:picChg chg="add del mod">
          <ac:chgData name="Tony DeGonia" userId="6c5d8b7516b34840" providerId="LiveId" clId="{F68B2662-5A26-40B5-8010-94897C166279}" dt="2023-01-25T00:32:15.749" v="5348"/>
          <ac:picMkLst>
            <pc:docMk/>
            <pc:sldMk cId="1786529707" sldId="301"/>
            <ac:picMk id="13" creationId="{902CF236-6F96-7411-4E72-2540D95D1CC2}"/>
          </ac:picMkLst>
        </pc:picChg>
        <pc:picChg chg="add del mod">
          <ac:chgData name="Tony DeGonia" userId="6c5d8b7516b34840" providerId="LiveId" clId="{F68B2662-5A26-40B5-8010-94897C166279}" dt="2023-01-25T01:10:26.906" v="5370"/>
          <ac:picMkLst>
            <pc:docMk/>
            <pc:sldMk cId="1786529707" sldId="301"/>
            <ac:picMk id="14" creationId="{3ECEC7E8-FC91-585F-0F85-8ECAC9ED8523}"/>
          </ac:picMkLst>
        </pc:picChg>
        <pc:picChg chg="add del mod">
          <ac:chgData name="Tony DeGonia" userId="6c5d8b7516b34840" providerId="LiveId" clId="{F68B2662-5A26-40B5-8010-94897C166279}" dt="2023-01-25T01:10:26.906" v="5370"/>
          <ac:picMkLst>
            <pc:docMk/>
            <pc:sldMk cId="1786529707" sldId="301"/>
            <ac:picMk id="15" creationId="{F0AEF3B3-4DEA-639A-C77E-BC2602D6D800}"/>
          </ac:picMkLst>
        </pc:picChg>
        <pc:picChg chg="del">
          <ac:chgData name="Tony DeGonia" userId="6c5d8b7516b34840" providerId="LiveId" clId="{F68B2662-5A26-40B5-8010-94897C166279}" dt="2023-01-22T05:22:24.230" v="2" actId="478"/>
          <ac:picMkLst>
            <pc:docMk/>
            <pc:sldMk cId="1786529707" sldId="301"/>
            <ac:picMk id="19" creationId="{679D3A86-62AE-0D84-3369-86600715A714}"/>
          </ac:picMkLst>
        </pc:picChg>
      </pc:sldChg>
      <pc:sldChg chg="delSp del mod delAnim">
        <pc:chgData name="Tony DeGonia" userId="6c5d8b7516b34840" providerId="LiveId" clId="{F68B2662-5A26-40B5-8010-94897C166279}" dt="2023-01-24T06:37:01.419" v="4014" actId="2696"/>
        <pc:sldMkLst>
          <pc:docMk/>
          <pc:sldMk cId="513139993" sldId="303"/>
        </pc:sldMkLst>
        <pc:picChg chg="del">
          <ac:chgData name="Tony DeGonia" userId="6c5d8b7516b34840" providerId="LiveId" clId="{F68B2662-5A26-40B5-8010-94897C166279}" dt="2023-01-22T05:22:46.984" v="6" actId="478"/>
          <ac:picMkLst>
            <pc:docMk/>
            <pc:sldMk cId="513139993" sldId="303"/>
            <ac:picMk id="41" creationId="{AE208105-494C-0974-51DE-F97B21375630}"/>
          </ac:picMkLst>
        </pc:picChg>
      </pc:sldChg>
      <pc:sldChg chg="addSp delSp modSp mod modTransition delAnim modAnim modNotesTx">
        <pc:chgData name="Tony DeGonia" userId="6c5d8b7516b34840" providerId="LiveId" clId="{F68B2662-5A26-40B5-8010-94897C166279}" dt="2023-01-25T22:02:47.597" v="5811"/>
        <pc:sldMkLst>
          <pc:docMk/>
          <pc:sldMk cId="3714456280" sldId="304"/>
        </pc:sldMkLst>
        <pc:spChg chg="add mod">
          <ac:chgData name="Tony DeGonia" userId="6c5d8b7516b34840" providerId="LiveId" clId="{F68B2662-5A26-40B5-8010-94897C166279}" dt="2023-01-24T07:24:14.480" v="4341"/>
          <ac:spMkLst>
            <pc:docMk/>
            <pc:sldMk cId="3714456280" sldId="304"/>
            <ac:spMk id="2" creationId="{2C244287-CBA1-E091-63C1-163ABF72ADDD}"/>
          </ac:spMkLst>
        </pc:spChg>
        <pc:spChg chg="mod">
          <ac:chgData name="Tony DeGonia" userId="6c5d8b7516b34840" providerId="LiveId" clId="{F68B2662-5A26-40B5-8010-94897C166279}" dt="2023-01-24T06:52:57.798" v="4036" actId="403"/>
          <ac:spMkLst>
            <pc:docMk/>
            <pc:sldMk cId="3714456280" sldId="304"/>
            <ac:spMk id="4" creationId="{20A3F305-2567-72E1-51A9-96EA2EABA5A5}"/>
          </ac:spMkLst>
        </pc:spChg>
        <pc:spChg chg="del">
          <ac:chgData name="Tony DeGonia" userId="6c5d8b7516b34840" providerId="LiveId" clId="{F68B2662-5A26-40B5-8010-94897C166279}" dt="2023-01-24T07:24:12.118" v="4340" actId="478"/>
          <ac:spMkLst>
            <pc:docMk/>
            <pc:sldMk cId="3714456280" sldId="304"/>
            <ac:spMk id="5" creationId="{1B85C411-AED4-6FD9-4D1C-10F57C14C726}"/>
          </ac:spMkLst>
        </pc:spChg>
        <pc:spChg chg="add mod">
          <ac:chgData name="Tony DeGonia" userId="6c5d8b7516b34840" providerId="LiveId" clId="{F68B2662-5A26-40B5-8010-94897C166279}" dt="2023-01-24T05:42:23.888" v="3703" actId="1076"/>
          <ac:spMkLst>
            <pc:docMk/>
            <pc:sldMk cId="3714456280" sldId="304"/>
            <ac:spMk id="32" creationId="{26CC66BF-532A-0AE4-D63C-13C45F57CE06}"/>
          </ac:spMkLst>
        </pc:spChg>
        <pc:spChg chg="add mod">
          <ac:chgData name="Tony DeGonia" userId="6c5d8b7516b34840" providerId="LiveId" clId="{F68B2662-5A26-40B5-8010-94897C166279}" dt="2023-01-22T06:37:48.797" v="590" actId="1076"/>
          <ac:spMkLst>
            <pc:docMk/>
            <pc:sldMk cId="3714456280" sldId="304"/>
            <ac:spMk id="33" creationId="{D688173D-550F-80AC-505C-13E7C1B7743E}"/>
          </ac:spMkLst>
        </pc:spChg>
        <pc:spChg chg="add mod">
          <ac:chgData name="Tony DeGonia" userId="6c5d8b7516b34840" providerId="LiveId" clId="{F68B2662-5A26-40B5-8010-94897C166279}" dt="2023-01-22T06:33:54.566" v="495" actId="20577"/>
          <ac:spMkLst>
            <pc:docMk/>
            <pc:sldMk cId="3714456280" sldId="304"/>
            <ac:spMk id="34" creationId="{453EF71D-C8A9-6CB5-7D88-9572157C2F0E}"/>
          </ac:spMkLst>
        </pc:spChg>
        <pc:spChg chg="add mod">
          <ac:chgData name="Tony DeGonia" userId="6c5d8b7516b34840" providerId="LiveId" clId="{F68B2662-5A26-40B5-8010-94897C166279}" dt="2023-01-22T06:51:17.237" v="683" actId="1076"/>
          <ac:spMkLst>
            <pc:docMk/>
            <pc:sldMk cId="3714456280" sldId="304"/>
            <ac:spMk id="37" creationId="{2FD1CA62-939B-C0C6-894B-E734A8EEC5F2}"/>
          </ac:spMkLst>
        </pc:spChg>
        <pc:spChg chg="add mod">
          <ac:chgData name="Tony DeGonia" userId="6c5d8b7516b34840" providerId="LiveId" clId="{F68B2662-5A26-40B5-8010-94897C166279}" dt="2023-01-25T21:49:35.786" v="5592" actId="1076"/>
          <ac:spMkLst>
            <pc:docMk/>
            <pc:sldMk cId="3714456280" sldId="304"/>
            <ac:spMk id="38" creationId="{7D9F8F96-8BFA-8585-F1D8-E77D2E0DA2AA}"/>
          </ac:spMkLst>
        </pc:spChg>
        <pc:spChg chg="add mod">
          <ac:chgData name="Tony DeGonia" userId="6c5d8b7516b34840" providerId="LiveId" clId="{F68B2662-5A26-40B5-8010-94897C166279}" dt="2023-01-22T06:37:15.309" v="588" actId="20577"/>
          <ac:spMkLst>
            <pc:docMk/>
            <pc:sldMk cId="3714456280" sldId="304"/>
            <ac:spMk id="39" creationId="{96E98B74-5BF4-CC89-A981-93D383F8B10D}"/>
          </ac:spMkLst>
        </pc:spChg>
        <pc:spChg chg="add mod">
          <ac:chgData name="Tony DeGonia" userId="6c5d8b7516b34840" providerId="LiveId" clId="{F68B2662-5A26-40B5-8010-94897C166279}" dt="2023-01-22T06:40:09.314" v="638" actId="14100"/>
          <ac:spMkLst>
            <pc:docMk/>
            <pc:sldMk cId="3714456280" sldId="304"/>
            <ac:spMk id="41" creationId="{1FCE5004-1EB2-9FAC-11CE-EA7BD38F08A9}"/>
          </ac:spMkLst>
        </pc:spChg>
        <pc:spChg chg="add mod">
          <ac:chgData name="Tony DeGonia" userId="6c5d8b7516b34840" providerId="LiveId" clId="{F68B2662-5A26-40B5-8010-94897C166279}" dt="2023-01-25T21:46:43.552" v="5572" actId="208"/>
          <ac:spMkLst>
            <pc:docMk/>
            <pc:sldMk cId="3714456280" sldId="304"/>
            <ac:spMk id="45" creationId="{62B3DA8E-7C27-F7FE-C87C-E78206488F30}"/>
          </ac:spMkLst>
        </pc:spChg>
        <pc:spChg chg="add mod">
          <ac:chgData name="Tony DeGonia" userId="6c5d8b7516b34840" providerId="LiveId" clId="{F68B2662-5A26-40B5-8010-94897C166279}" dt="2023-01-25T21:48:30.720" v="5589" actId="1036"/>
          <ac:spMkLst>
            <pc:docMk/>
            <pc:sldMk cId="3714456280" sldId="304"/>
            <ac:spMk id="46" creationId="{074E0B44-04CB-FB89-DA3E-198E6F6C1494}"/>
          </ac:spMkLst>
        </pc:spChg>
        <pc:spChg chg="add mod">
          <ac:chgData name="Tony DeGonia" userId="6c5d8b7516b34840" providerId="LiveId" clId="{F68B2662-5A26-40B5-8010-94897C166279}" dt="2023-01-25T21:59:52.567" v="5806" actId="20577"/>
          <ac:spMkLst>
            <pc:docMk/>
            <pc:sldMk cId="3714456280" sldId="304"/>
            <ac:spMk id="47" creationId="{642F6511-83F9-85F5-FC80-15C90DC7946C}"/>
          </ac:spMkLst>
        </pc:spChg>
        <pc:graphicFrameChg chg="del">
          <ac:chgData name="Tony DeGonia" userId="6c5d8b7516b34840" providerId="LiveId" clId="{F68B2662-5A26-40B5-8010-94897C166279}" dt="2023-01-22T05:38:53.288" v="281" actId="478"/>
          <ac:graphicFrameMkLst>
            <pc:docMk/>
            <pc:sldMk cId="3714456280" sldId="304"/>
            <ac:graphicFrameMk id="2" creationId="{DBE6FE02-E4E6-C3EE-1E47-E45618198625}"/>
          </ac:graphicFrameMkLst>
        </pc:graphicFrameChg>
        <pc:picChg chg="add del mod">
          <ac:chgData name="Tony DeGonia" userId="6c5d8b7516b34840" providerId="LiveId" clId="{F68B2662-5A26-40B5-8010-94897C166279}" dt="2023-01-22T06:30:29.565" v="420" actId="478"/>
          <ac:picMkLst>
            <pc:docMk/>
            <pc:sldMk cId="3714456280" sldId="304"/>
            <ac:picMk id="3" creationId="{5E7AF9B8-62FA-490A-D7A3-7FB5844985AA}"/>
          </ac:picMkLst>
        </pc:picChg>
        <pc:picChg chg="add mod">
          <ac:chgData name="Tony DeGonia" userId="6c5d8b7516b34840" providerId="LiveId" clId="{F68B2662-5A26-40B5-8010-94897C166279}" dt="2023-01-24T05:42:37.153" v="3707" actId="1038"/>
          <ac:picMkLst>
            <pc:docMk/>
            <pc:sldMk cId="3714456280" sldId="304"/>
            <ac:picMk id="6" creationId="{38111267-20BE-FA8E-4C79-43BF4BEFAB2E}"/>
          </ac:picMkLst>
        </pc:picChg>
        <pc:picChg chg="add mod">
          <ac:chgData name="Tony DeGonia" userId="6c5d8b7516b34840" providerId="LiveId" clId="{F68B2662-5A26-40B5-8010-94897C166279}" dt="2023-01-22T06:21:19.426" v="349" actId="12789"/>
          <ac:picMkLst>
            <pc:docMk/>
            <pc:sldMk cId="3714456280" sldId="304"/>
            <ac:picMk id="11" creationId="{8FDC2774-5C88-39E0-AEB3-96618D93239C}"/>
          </ac:picMkLst>
        </pc:picChg>
        <pc:picChg chg="add mod">
          <ac:chgData name="Tony DeGonia" userId="6c5d8b7516b34840" providerId="LiveId" clId="{F68B2662-5A26-40B5-8010-94897C166279}" dt="2023-01-22T06:50:51.224" v="680" actId="1076"/>
          <ac:picMkLst>
            <pc:docMk/>
            <pc:sldMk cId="3714456280" sldId="304"/>
            <ac:picMk id="12" creationId="{D335130F-6D22-D26F-4821-124D61C20FDE}"/>
          </ac:picMkLst>
        </pc:picChg>
        <pc:picChg chg="add mod">
          <ac:chgData name="Tony DeGonia" userId="6c5d8b7516b34840" providerId="LiveId" clId="{F68B2662-5A26-40B5-8010-94897C166279}" dt="2023-01-22T06:24:41.507" v="382" actId="207"/>
          <ac:picMkLst>
            <pc:docMk/>
            <pc:sldMk cId="3714456280" sldId="304"/>
            <ac:picMk id="13" creationId="{DEF5D0D3-D700-AF55-EF0D-E2910B3DBCA4}"/>
          </ac:picMkLst>
        </pc:picChg>
        <pc:picChg chg="add mod">
          <ac:chgData name="Tony DeGonia" userId="6c5d8b7516b34840" providerId="LiveId" clId="{F68B2662-5A26-40B5-8010-94897C166279}" dt="2023-01-25T21:53:44.079" v="5599" actId="1076"/>
          <ac:picMkLst>
            <pc:docMk/>
            <pc:sldMk cId="3714456280" sldId="304"/>
            <ac:picMk id="14" creationId="{39D5943D-B579-E713-9686-98BDBCC02469}"/>
          </ac:picMkLst>
        </pc:picChg>
        <pc:picChg chg="add mod">
          <ac:chgData name="Tony DeGonia" userId="6c5d8b7516b34840" providerId="LiveId" clId="{F68B2662-5A26-40B5-8010-94897C166279}" dt="2023-01-22T06:20:57.285" v="348" actId="1038"/>
          <ac:picMkLst>
            <pc:docMk/>
            <pc:sldMk cId="3714456280" sldId="304"/>
            <ac:picMk id="15" creationId="{F267DEC8-1576-D8FF-CC6F-A047B7C37E36}"/>
          </ac:picMkLst>
        </pc:picChg>
        <pc:picChg chg="add del mod">
          <ac:chgData name="Tony DeGonia" userId="6c5d8b7516b34840" providerId="LiveId" clId="{F68B2662-5A26-40B5-8010-94897C166279}" dt="2023-01-22T06:29:16.669" v="410" actId="478"/>
          <ac:picMkLst>
            <pc:docMk/>
            <pc:sldMk cId="3714456280" sldId="304"/>
            <ac:picMk id="16" creationId="{A91A8987-648C-B949-21D5-401EC315FB04}"/>
          </ac:picMkLst>
        </pc:picChg>
        <pc:picChg chg="add mod">
          <ac:chgData name="Tony DeGonia" userId="6c5d8b7516b34840" providerId="LiveId" clId="{F68B2662-5A26-40B5-8010-94897C166279}" dt="2023-01-22T06:24:24.719" v="381" actId="1076"/>
          <ac:picMkLst>
            <pc:docMk/>
            <pc:sldMk cId="3714456280" sldId="304"/>
            <ac:picMk id="17" creationId="{EEFDF4B8-FD74-D2DB-9619-A76724BB1996}"/>
          </ac:picMkLst>
        </pc:picChg>
        <pc:picChg chg="add mod">
          <ac:chgData name="Tony DeGonia" userId="6c5d8b7516b34840" providerId="LiveId" clId="{F68B2662-5A26-40B5-8010-94897C166279}" dt="2023-01-22T06:29:46.478" v="414" actId="1076"/>
          <ac:picMkLst>
            <pc:docMk/>
            <pc:sldMk cId="3714456280" sldId="304"/>
            <ac:picMk id="18" creationId="{2DFAAFA1-E561-B682-BBCC-EFE4E2FB80C6}"/>
          </ac:picMkLst>
        </pc:picChg>
        <pc:picChg chg="del">
          <ac:chgData name="Tony DeGonia" userId="6c5d8b7516b34840" providerId="LiveId" clId="{F68B2662-5A26-40B5-8010-94897C166279}" dt="2023-01-22T05:22:29.300" v="3" actId="478"/>
          <ac:picMkLst>
            <pc:docMk/>
            <pc:sldMk cId="3714456280" sldId="304"/>
            <ac:picMk id="19" creationId="{DC450136-556B-8466-FE98-3A620E690D33}"/>
          </ac:picMkLst>
        </pc:picChg>
        <pc:picChg chg="add mod">
          <ac:chgData name="Tony DeGonia" userId="6c5d8b7516b34840" providerId="LiveId" clId="{F68B2662-5A26-40B5-8010-94897C166279}" dt="2023-01-25T21:49:27.068" v="5591" actId="1076"/>
          <ac:picMkLst>
            <pc:docMk/>
            <pc:sldMk cId="3714456280" sldId="304"/>
            <ac:picMk id="20" creationId="{EC4F06F6-721E-4C1E-E6A5-DE6E1A62F846}"/>
          </ac:picMkLst>
        </pc:picChg>
        <pc:picChg chg="add mod">
          <ac:chgData name="Tony DeGonia" userId="6c5d8b7516b34840" providerId="LiveId" clId="{F68B2662-5A26-40B5-8010-94897C166279}" dt="2023-01-24T05:42:23.888" v="3703" actId="1076"/>
          <ac:picMkLst>
            <pc:docMk/>
            <pc:sldMk cId="3714456280" sldId="304"/>
            <ac:picMk id="21" creationId="{D15329A8-AA94-FAD9-8126-7B23438F2A07}"/>
          </ac:picMkLst>
        </pc:picChg>
        <pc:picChg chg="add mod">
          <ac:chgData name="Tony DeGonia" userId="6c5d8b7516b34840" providerId="LiveId" clId="{F68B2662-5A26-40B5-8010-94897C166279}" dt="2023-01-22T06:37:39.634" v="589" actId="1076"/>
          <ac:picMkLst>
            <pc:docMk/>
            <pc:sldMk cId="3714456280" sldId="304"/>
            <ac:picMk id="22" creationId="{52E771F5-9ABE-6ED9-01E7-1A00C11F1013}"/>
          </ac:picMkLst>
        </pc:picChg>
        <pc:picChg chg="add del mod">
          <ac:chgData name="Tony DeGonia" userId="6c5d8b7516b34840" providerId="LiveId" clId="{F68B2662-5A26-40B5-8010-94897C166279}" dt="2023-01-25T00:32:15.749" v="5348"/>
          <ac:picMkLst>
            <pc:docMk/>
            <pc:sldMk cId="3714456280" sldId="304"/>
            <ac:picMk id="23" creationId="{FC6DB954-05AB-17E1-1BB0-E73E353BF238}"/>
          </ac:picMkLst>
        </pc:picChg>
        <pc:picChg chg="add del mod">
          <ac:chgData name="Tony DeGonia" userId="6c5d8b7516b34840" providerId="LiveId" clId="{F68B2662-5A26-40B5-8010-94897C166279}" dt="2023-01-25T00:32:46.770" v="5350"/>
          <ac:picMkLst>
            <pc:docMk/>
            <pc:sldMk cId="3714456280" sldId="304"/>
            <ac:picMk id="25" creationId="{CEEDB8F0-C782-A584-7AFE-78A4A18C73AD}"/>
          </ac:picMkLst>
        </pc:picChg>
        <pc:picChg chg="add del mod ord">
          <ac:chgData name="Tony DeGonia" userId="6c5d8b7516b34840" providerId="LiveId" clId="{F68B2662-5A26-40B5-8010-94897C166279}" dt="2023-01-25T00:35:47.172" v="5351"/>
          <ac:picMkLst>
            <pc:docMk/>
            <pc:sldMk cId="3714456280" sldId="304"/>
            <ac:picMk id="30" creationId="{2EFE3144-9EB5-E344-416E-2252FA32AA2B}"/>
          </ac:picMkLst>
        </pc:picChg>
        <pc:picChg chg="add mod">
          <ac:chgData name="Tony DeGonia" userId="6c5d8b7516b34840" providerId="LiveId" clId="{F68B2662-5A26-40B5-8010-94897C166279}" dt="2023-01-22T06:33:40.063" v="476" actId="1076"/>
          <ac:picMkLst>
            <pc:docMk/>
            <pc:sldMk cId="3714456280" sldId="304"/>
            <ac:picMk id="35" creationId="{5BEA714A-B4C8-33E7-7F51-7AAA6D30CF0D}"/>
          </ac:picMkLst>
        </pc:picChg>
        <pc:picChg chg="add mod">
          <ac:chgData name="Tony DeGonia" userId="6c5d8b7516b34840" providerId="LiveId" clId="{F68B2662-5A26-40B5-8010-94897C166279}" dt="2023-01-25T21:50:20.490" v="5593" actId="1076"/>
          <ac:picMkLst>
            <pc:docMk/>
            <pc:sldMk cId="3714456280" sldId="304"/>
            <ac:picMk id="36" creationId="{6DD1643A-D1EF-D651-094F-9B9EE0AD0B6C}"/>
          </ac:picMkLst>
        </pc:picChg>
        <pc:picChg chg="add mod">
          <ac:chgData name="Tony DeGonia" userId="6c5d8b7516b34840" providerId="LiveId" clId="{F68B2662-5A26-40B5-8010-94897C166279}" dt="2023-01-22T06:39:29.304" v="602" actId="1076"/>
          <ac:picMkLst>
            <pc:docMk/>
            <pc:sldMk cId="3714456280" sldId="304"/>
            <ac:picMk id="40" creationId="{78B00B9E-1E54-77F7-3504-404DC519F8BC}"/>
          </ac:picMkLst>
        </pc:picChg>
        <pc:picChg chg="add del mod">
          <ac:chgData name="Tony DeGonia" userId="6c5d8b7516b34840" providerId="LiveId" clId="{F68B2662-5A26-40B5-8010-94897C166279}" dt="2023-01-22T07:21:47.837" v="777"/>
          <ac:picMkLst>
            <pc:docMk/>
            <pc:sldMk cId="3714456280" sldId="304"/>
            <ac:picMk id="43" creationId="{A69847E5-4C8A-0BEC-11A7-68515B0D66F4}"/>
          </ac:picMkLst>
        </pc:picChg>
        <pc:picChg chg="add del mod">
          <ac:chgData name="Tony DeGonia" userId="6c5d8b7516b34840" providerId="LiveId" clId="{F68B2662-5A26-40B5-8010-94897C166279}" dt="2023-01-25T00:37:29.734" v="5353"/>
          <ac:picMkLst>
            <pc:docMk/>
            <pc:sldMk cId="3714456280" sldId="304"/>
            <ac:picMk id="43" creationId="{BC2D1846-33A3-3041-9F25-73D49BEC0E21}"/>
          </ac:picMkLst>
        </pc:picChg>
        <pc:picChg chg="add del mod ord">
          <ac:chgData name="Tony DeGonia" userId="6c5d8b7516b34840" providerId="LiveId" clId="{F68B2662-5A26-40B5-8010-94897C166279}" dt="2023-01-25T00:39:09.307" v="5354"/>
          <ac:picMkLst>
            <pc:docMk/>
            <pc:sldMk cId="3714456280" sldId="304"/>
            <ac:picMk id="46" creationId="{BD82BF80-45FE-569B-80B3-310F615D55E8}"/>
          </ac:picMkLst>
        </pc:picChg>
        <pc:picChg chg="add del mod">
          <ac:chgData name="Tony DeGonia" userId="6c5d8b7516b34840" providerId="LiveId" clId="{F68B2662-5A26-40B5-8010-94897C166279}" dt="2023-01-25T00:39:56.674" v="5356"/>
          <ac:picMkLst>
            <pc:docMk/>
            <pc:sldMk cId="3714456280" sldId="304"/>
            <ac:picMk id="47" creationId="{BFC4B20D-84BB-F5B4-2A75-842811E4EF19}"/>
          </ac:picMkLst>
        </pc:picChg>
        <pc:picChg chg="add del mod ord">
          <ac:chgData name="Tony DeGonia" userId="6c5d8b7516b34840" providerId="LiveId" clId="{F68B2662-5A26-40B5-8010-94897C166279}" dt="2023-01-25T00:40:09.398" v="5357"/>
          <ac:picMkLst>
            <pc:docMk/>
            <pc:sldMk cId="3714456280" sldId="304"/>
            <ac:picMk id="51" creationId="{A77CB54E-5EE1-1AEF-8312-5DB96FB432CB}"/>
          </ac:picMkLst>
        </pc:picChg>
        <pc:picChg chg="add del mod">
          <ac:chgData name="Tony DeGonia" userId="6c5d8b7516b34840" providerId="LiveId" clId="{F68B2662-5A26-40B5-8010-94897C166279}" dt="2023-01-25T00:40:12.312" v="5359"/>
          <ac:picMkLst>
            <pc:docMk/>
            <pc:sldMk cId="3714456280" sldId="304"/>
            <ac:picMk id="52" creationId="{EA8AD645-CA5B-1160-12F2-4853732A4AA0}"/>
          </ac:picMkLst>
        </pc:picChg>
        <pc:picChg chg="add del mod ord">
          <ac:chgData name="Tony DeGonia" userId="6c5d8b7516b34840" providerId="LiveId" clId="{F68B2662-5A26-40B5-8010-94897C166279}" dt="2023-01-25T00:42:45.674" v="5360"/>
          <ac:picMkLst>
            <pc:docMk/>
            <pc:sldMk cId="3714456280" sldId="304"/>
            <ac:picMk id="55" creationId="{F2394F45-B75A-61B8-8131-27261EA66D39}"/>
          </ac:picMkLst>
        </pc:picChg>
        <pc:picChg chg="add del mod">
          <ac:chgData name="Tony DeGonia" userId="6c5d8b7516b34840" providerId="LiveId" clId="{F68B2662-5A26-40B5-8010-94897C166279}" dt="2023-01-25T01:10:26.906" v="5370"/>
          <ac:picMkLst>
            <pc:docMk/>
            <pc:sldMk cId="3714456280" sldId="304"/>
            <ac:picMk id="56" creationId="{4E462282-6E23-D508-507C-FC1160A66527}"/>
          </ac:picMkLst>
        </pc:picChg>
        <pc:cxnChg chg="add mod">
          <ac:chgData name="Tony DeGonia" userId="6c5d8b7516b34840" providerId="LiveId" clId="{F68B2662-5A26-40B5-8010-94897C166279}" dt="2023-01-25T20:52:01.292" v="5415" actId="554"/>
          <ac:cxnSpMkLst>
            <pc:docMk/>
            <pc:sldMk cId="3714456280" sldId="304"/>
            <ac:cxnSpMk id="3" creationId="{E174B596-B009-F1CC-15E1-8FF43A3AF5A0}"/>
          </ac:cxnSpMkLst>
        </pc:cxnChg>
        <pc:cxnChg chg="add mod">
          <ac:chgData name="Tony DeGonia" userId="6c5d8b7516b34840" providerId="LiveId" clId="{F68B2662-5A26-40B5-8010-94897C166279}" dt="2023-01-25T20:52:01.292" v="5415" actId="554"/>
          <ac:cxnSpMkLst>
            <pc:docMk/>
            <pc:sldMk cId="3714456280" sldId="304"/>
            <ac:cxnSpMk id="5" creationId="{DEF36A9B-8BC5-DD59-E903-222C5D4C5B1B}"/>
          </ac:cxnSpMkLst>
        </pc:cxnChg>
        <pc:cxnChg chg="add mod">
          <ac:chgData name="Tony DeGonia" userId="6c5d8b7516b34840" providerId="LiveId" clId="{F68B2662-5A26-40B5-8010-94897C166279}" dt="2023-01-25T20:52:01.292" v="5415" actId="554"/>
          <ac:cxnSpMkLst>
            <pc:docMk/>
            <pc:sldMk cId="3714456280" sldId="304"/>
            <ac:cxnSpMk id="16" creationId="{64EF5F02-FDAF-701C-06BC-834920B40541}"/>
          </ac:cxnSpMkLst>
        </pc:cxnChg>
        <pc:cxnChg chg="add mod">
          <ac:chgData name="Tony DeGonia" userId="6c5d8b7516b34840" providerId="LiveId" clId="{F68B2662-5A26-40B5-8010-94897C166279}" dt="2023-01-25T20:52:01.292" v="5415" actId="554"/>
          <ac:cxnSpMkLst>
            <pc:docMk/>
            <pc:sldMk cId="3714456280" sldId="304"/>
            <ac:cxnSpMk id="19" creationId="{E8DC4F44-37D0-2DCB-F305-0E460F07BF1C}"/>
          </ac:cxnSpMkLst>
        </pc:cxnChg>
        <pc:cxnChg chg="add del mod">
          <ac:chgData name="Tony DeGonia" userId="6c5d8b7516b34840" providerId="LiveId" clId="{F68B2662-5A26-40B5-8010-94897C166279}" dt="2023-01-25T20:52:08.135" v="5416" actId="478"/>
          <ac:cxnSpMkLst>
            <pc:docMk/>
            <pc:sldMk cId="3714456280" sldId="304"/>
            <ac:cxnSpMk id="23" creationId="{0E37BA95-5804-9422-ECF0-5EBFBA7A52B2}"/>
          </ac:cxnSpMkLst>
        </pc:cxnChg>
        <pc:cxnChg chg="add mod">
          <ac:chgData name="Tony DeGonia" userId="6c5d8b7516b34840" providerId="LiveId" clId="{F68B2662-5A26-40B5-8010-94897C166279}" dt="2023-01-25T20:49:18.016" v="5388" actId="692"/>
          <ac:cxnSpMkLst>
            <pc:docMk/>
            <pc:sldMk cId="3714456280" sldId="304"/>
            <ac:cxnSpMk id="24" creationId="{F0F13C06-74B0-68BE-BF03-B777C79A83A0}"/>
          </ac:cxnSpMkLst>
        </pc:cxnChg>
        <pc:cxnChg chg="add mod">
          <ac:chgData name="Tony DeGonia" userId="6c5d8b7516b34840" providerId="LiveId" clId="{F68B2662-5A26-40B5-8010-94897C166279}" dt="2023-01-25T21:39:57.032" v="5539" actId="692"/>
          <ac:cxnSpMkLst>
            <pc:docMk/>
            <pc:sldMk cId="3714456280" sldId="304"/>
            <ac:cxnSpMk id="26" creationId="{494D8FB0-0E87-606D-43B9-75AE7EEB618D}"/>
          </ac:cxnSpMkLst>
        </pc:cxnChg>
        <pc:cxnChg chg="add mod">
          <ac:chgData name="Tony DeGonia" userId="6c5d8b7516b34840" providerId="LiveId" clId="{F68B2662-5A26-40B5-8010-94897C166279}" dt="2023-01-25T20:52:01.292" v="5415" actId="554"/>
          <ac:cxnSpMkLst>
            <pc:docMk/>
            <pc:sldMk cId="3714456280" sldId="304"/>
            <ac:cxnSpMk id="27" creationId="{F4741939-E0EC-0237-F0A6-095BAD03012F}"/>
          </ac:cxnSpMkLst>
        </pc:cxnChg>
        <pc:cxnChg chg="add mod">
          <ac:chgData name="Tony DeGonia" userId="6c5d8b7516b34840" providerId="LiveId" clId="{F68B2662-5A26-40B5-8010-94897C166279}" dt="2023-01-25T21:14:04.021" v="5420" actId="1076"/>
          <ac:cxnSpMkLst>
            <pc:docMk/>
            <pc:sldMk cId="3714456280" sldId="304"/>
            <ac:cxnSpMk id="29" creationId="{455BA49F-1480-E984-FDCA-A96EE99F44F0}"/>
          </ac:cxnSpMkLst>
        </pc:cxnChg>
        <pc:cxnChg chg="add mod">
          <ac:chgData name="Tony DeGonia" userId="6c5d8b7516b34840" providerId="LiveId" clId="{F68B2662-5A26-40B5-8010-94897C166279}" dt="2023-01-25T20:49:10.443" v="5387" actId="692"/>
          <ac:cxnSpMkLst>
            <pc:docMk/>
            <pc:sldMk cId="3714456280" sldId="304"/>
            <ac:cxnSpMk id="31" creationId="{F261E17B-3DDB-F2B5-DC10-51A1D5779EC6}"/>
          </ac:cxnSpMkLst>
        </pc:cxnChg>
        <pc:cxnChg chg="add mod">
          <ac:chgData name="Tony DeGonia" userId="6c5d8b7516b34840" providerId="LiveId" clId="{F68B2662-5A26-40B5-8010-94897C166279}" dt="2023-01-25T21:40:04.878" v="5540" actId="692"/>
          <ac:cxnSpMkLst>
            <pc:docMk/>
            <pc:sldMk cId="3714456280" sldId="304"/>
            <ac:cxnSpMk id="42" creationId="{B6AE641A-C25A-4805-A9DD-BBDC67D7F599}"/>
          </ac:cxnSpMkLst>
        </pc:cxnChg>
      </pc:sldChg>
      <pc:sldChg chg="delSp del mod delAnim">
        <pc:chgData name="Tony DeGonia" userId="6c5d8b7516b34840" providerId="LiveId" clId="{F68B2662-5A26-40B5-8010-94897C166279}" dt="2023-01-24T06:36:51.015" v="4013" actId="2696"/>
        <pc:sldMkLst>
          <pc:docMk/>
          <pc:sldMk cId="1494339497" sldId="306"/>
        </pc:sldMkLst>
        <pc:picChg chg="del">
          <ac:chgData name="Tony DeGonia" userId="6c5d8b7516b34840" providerId="LiveId" clId="{F68B2662-5A26-40B5-8010-94897C166279}" dt="2023-01-22T05:22:41.883" v="5" actId="478"/>
          <ac:picMkLst>
            <pc:docMk/>
            <pc:sldMk cId="1494339497" sldId="306"/>
            <ac:picMk id="21" creationId="{E9809A9E-BEA9-DCC8-C310-8DD844A54FC8}"/>
          </ac:picMkLst>
        </pc:picChg>
      </pc:sldChg>
      <pc:sldChg chg="addSp delSp modSp mod modTransition delAnim modAnim modNotesTx">
        <pc:chgData name="Tony DeGonia" userId="6c5d8b7516b34840" providerId="LiveId" clId="{F68B2662-5A26-40B5-8010-94897C166279}" dt="2023-01-25T22:41:44.157" v="5858" actId="20577"/>
        <pc:sldMkLst>
          <pc:docMk/>
          <pc:sldMk cId="1382638312" sldId="308"/>
        </pc:sldMkLst>
        <pc:spChg chg="mod">
          <ac:chgData name="Tony DeGonia" userId="6c5d8b7516b34840" providerId="LiveId" clId="{F68B2662-5A26-40B5-8010-94897C166279}" dt="2023-01-24T07:23:49.474" v="4338" actId="207"/>
          <ac:spMkLst>
            <pc:docMk/>
            <pc:sldMk cId="1382638312" sldId="308"/>
            <ac:spMk id="2" creationId="{B12A1FB0-780F-E285-E64B-90D8947C591A}"/>
          </ac:spMkLst>
        </pc:spChg>
        <pc:spChg chg="mod">
          <ac:chgData name="Tony DeGonia" userId="6c5d8b7516b34840" providerId="LiveId" clId="{F68B2662-5A26-40B5-8010-94897C166279}" dt="2023-01-24T07:26:00.978" v="4355" actId="1076"/>
          <ac:spMkLst>
            <pc:docMk/>
            <pc:sldMk cId="1382638312" sldId="308"/>
            <ac:spMk id="8" creationId="{E49D87BF-7D54-944B-32D9-1F8C159D046E}"/>
          </ac:spMkLst>
        </pc:spChg>
        <pc:picChg chg="add del mod">
          <ac:chgData name="Tony DeGonia" userId="6c5d8b7516b34840" providerId="LiveId" clId="{F68B2662-5A26-40B5-8010-94897C166279}" dt="2023-01-25T00:14:23.010" v="5282"/>
          <ac:picMkLst>
            <pc:docMk/>
            <pc:sldMk cId="1382638312" sldId="308"/>
            <ac:picMk id="10" creationId="{E3005C4D-4DFC-B5E8-2777-E2C394C700D0}"/>
          </ac:picMkLst>
        </pc:picChg>
        <pc:picChg chg="add del mod">
          <ac:chgData name="Tony DeGonia" userId="6c5d8b7516b34840" providerId="LiveId" clId="{F68B2662-5A26-40B5-8010-94897C166279}" dt="2023-01-25T00:20:22.384" v="5308"/>
          <ac:picMkLst>
            <pc:docMk/>
            <pc:sldMk cId="1382638312" sldId="308"/>
            <ac:picMk id="11" creationId="{4842FFB4-FD78-984E-1EC6-15D668C18B68}"/>
          </ac:picMkLst>
        </pc:picChg>
        <pc:picChg chg="add del mod">
          <ac:chgData name="Tony DeGonia" userId="6c5d8b7516b34840" providerId="LiveId" clId="{F68B2662-5A26-40B5-8010-94897C166279}" dt="2023-01-25T01:19:30.549" v="5376"/>
          <ac:picMkLst>
            <pc:docMk/>
            <pc:sldMk cId="1382638312" sldId="308"/>
            <ac:picMk id="14" creationId="{6AEE9207-CED9-1B2D-CFEF-63511495315B}"/>
          </ac:picMkLst>
        </pc:picChg>
        <pc:picChg chg="add del mod">
          <ac:chgData name="Tony DeGonia" userId="6c5d8b7516b34840" providerId="LiveId" clId="{F68B2662-5A26-40B5-8010-94897C166279}" dt="2023-01-25T00:23:12.700" v="5332" actId="478"/>
          <ac:picMkLst>
            <pc:docMk/>
            <pc:sldMk cId="1382638312" sldId="308"/>
            <ac:picMk id="14" creationId="{6BDB32DF-2D74-12F4-9ABE-FC400D2FE0A8}"/>
          </ac:picMkLst>
        </pc:picChg>
        <pc:picChg chg="add mod">
          <ac:chgData name="Tony DeGonia" userId="6c5d8b7516b34840" providerId="LiveId" clId="{F68B2662-5A26-40B5-8010-94897C166279}" dt="2023-01-25T00:24:01.832" v="5343"/>
          <ac:picMkLst>
            <pc:docMk/>
            <pc:sldMk cId="1382638312" sldId="308"/>
            <ac:picMk id="15" creationId="{A8AD0ADD-E055-7423-33C9-F1430FC678DC}"/>
          </ac:picMkLst>
        </pc:picChg>
        <pc:picChg chg="add del mod">
          <ac:chgData name="Tony DeGonia" userId="6c5d8b7516b34840" providerId="LiveId" clId="{F68B2662-5A26-40B5-8010-94897C166279}" dt="2023-01-25T01:10:26.906" v="5370"/>
          <ac:picMkLst>
            <pc:docMk/>
            <pc:sldMk cId="1382638312" sldId="308"/>
            <ac:picMk id="17" creationId="{FEBF27C1-94AB-517E-AF0B-E8EFCCFBDC7C}"/>
          </ac:picMkLst>
        </pc:picChg>
        <pc:picChg chg="del">
          <ac:chgData name="Tony DeGonia" userId="6c5d8b7516b34840" providerId="LiveId" clId="{F68B2662-5A26-40B5-8010-94897C166279}" dt="2023-01-22T05:22:13.640" v="0" actId="478"/>
          <ac:picMkLst>
            <pc:docMk/>
            <pc:sldMk cId="1382638312" sldId="308"/>
            <ac:picMk id="20" creationId="{5434B02A-7EA1-18D6-592A-758F5A43B6BA}"/>
          </ac:picMkLst>
        </pc:picChg>
        <pc:picChg chg="add del mod">
          <ac:chgData name="Tony DeGonia" userId="6c5d8b7516b34840" providerId="LiveId" clId="{F68B2662-5A26-40B5-8010-94897C166279}" dt="2023-01-25T01:20:27.943" v="5377"/>
          <ac:picMkLst>
            <pc:docMk/>
            <pc:sldMk cId="1382638312" sldId="308"/>
            <ac:picMk id="30" creationId="{27F2607E-21C3-4EDB-C212-B954104B571C}"/>
          </ac:picMkLst>
        </pc:picChg>
        <pc:picChg chg="add del mod">
          <ac:chgData name="Tony DeGonia" userId="6c5d8b7516b34840" providerId="LiveId" clId="{F68B2662-5A26-40B5-8010-94897C166279}" dt="2023-01-25T20:40:54.935" v="5379" actId="478"/>
          <ac:picMkLst>
            <pc:docMk/>
            <pc:sldMk cId="1382638312" sldId="308"/>
            <ac:picMk id="31" creationId="{C9CF233D-768A-FC0A-2BD4-F78F106A65C6}"/>
          </ac:picMkLst>
        </pc:picChg>
      </pc:sldChg>
      <pc:sldChg chg="addSp delSp modSp mod modTransition delAnim modNotesTx">
        <pc:chgData name="Tony DeGonia" userId="6c5d8b7516b34840" providerId="LiveId" clId="{F68B2662-5A26-40B5-8010-94897C166279}" dt="2023-01-25T22:01:36.949" v="5810" actId="478"/>
        <pc:sldMkLst>
          <pc:docMk/>
          <pc:sldMk cId="3644407522" sldId="316"/>
        </pc:sldMkLst>
        <pc:spChg chg="mod">
          <ac:chgData name="Tony DeGonia" userId="6c5d8b7516b34840" providerId="LiveId" clId="{F68B2662-5A26-40B5-8010-94897C166279}" dt="2023-01-24T07:23:42.393" v="4337" actId="207"/>
          <ac:spMkLst>
            <pc:docMk/>
            <pc:sldMk cId="3644407522" sldId="316"/>
            <ac:spMk id="5" creationId="{AA89FFB2-915A-70C9-86F5-DEBF64BC3F43}"/>
          </ac:spMkLst>
        </pc:spChg>
        <pc:spChg chg="mod">
          <ac:chgData name="Tony DeGonia" userId="6c5d8b7516b34840" providerId="LiveId" clId="{F68B2662-5A26-40B5-8010-94897C166279}" dt="2023-01-24T07:22:54.318" v="4336" actId="207"/>
          <ac:spMkLst>
            <pc:docMk/>
            <pc:sldMk cId="3644407522" sldId="316"/>
            <ac:spMk id="20" creationId="{72063EC5-F83B-4FF6-0D44-D8D320148A14}"/>
          </ac:spMkLst>
        </pc:spChg>
        <pc:picChg chg="add mod">
          <ac:chgData name="Tony DeGonia" userId="6c5d8b7516b34840" providerId="LiveId" clId="{F68B2662-5A26-40B5-8010-94897C166279}" dt="2023-01-24T07:20:53.820" v="4286" actId="1076"/>
          <ac:picMkLst>
            <pc:docMk/>
            <pc:sldMk cId="3644407522" sldId="316"/>
            <ac:picMk id="3" creationId="{8E55A219-7228-D08C-4256-5BF65EF2D780}"/>
          </ac:picMkLst>
        </pc:picChg>
        <pc:picChg chg="add mod">
          <ac:chgData name="Tony DeGonia" userId="6c5d8b7516b34840" providerId="LiveId" clId="{F68B2662-5A26-40B5-8010-94897C166279}" dt="2023-01-24T07:20:53.820" v="4286" actId="1076"/>
          <ac:picMkLst>
            <pc:docMk/>
            <pc:sldMk cId="3644407522" sldId="316"/>
            <ac:picMk id="7" creationId="{D1D31D95-6A98-1899-451E-57D0AE280BE5}"/>
          </ac:picMkLst>
        </pc:picChg>
        <pc:picChg chg="add mod">
          <ac:chgData name="Tony DeGonia" userId="6c5d8b7516b34840" providerId="LiveId" clId="{F68B2662-5A26-40B5-8010-94897C166279}" dt="2023-01-24T07:20:53.820" v="4286" actId="1076"/>
          <ac:picMkLst>
            <pc:docMk/>
            <pc:sldMk cId="3644407522" sldId="316"/>
            <ac:picMk id="10" creationId="{CF2F1615-FE01-AF03-08AE-A973A12E9966}"/>
          </ac:picMkLst>
        </pc:picChg>
        <pc:picChg chg="add del mod">
          <ac:chgData name="Tony DeGonia" userId="6c5d8b7516b34840" providerId="LiveId" clId="{F68B2662-5A26-40B5-8010-94897C166279}" dt="2023-01-25T22:01:36.949" v="5810" actId="478"/>
          <ac:picMkLst>
            <pc:docMk/>
            <pc:sldMk cId="3644407522" sldId="316"/>
            <ac:picMk id="12" creationId="{1D22F087-D2D5-F86C-16EB-DE28604121C2}"/>
          </ac:picMkLst>
        </pc:picChg>
        <pc:picChg chg="del">
          <ac:chgData name="Tony DeGonia" userId="6c5d8b7516b34840" providerId="LiveId" clId="{F68B2662-5A26-40B5-8010-94897C166279}" dt="2023-01-22T05:22:52.358" v="7" actId="478"/>
          <ac:picMkLst>
            <pc:docMk/>
            <pc:sldMk cId="3644407522" sldId="316"/>
            <ac:picMk id="22" creationId="{262CA96A-2A2B-4146-5F75-75400E10C6FE}"/>
          </ac:picMkLst>
        </pc:picChg>
      </pc:sldChg>
      <pc:sldChg chg="delSp del mod delAnim">
        <pc:chgData name="Tony DeGonia" userId="6c5d8b7516b34840" providerId="LiveId" clId="{F68B2662-5A26-40B5-8010-94897C166279}" dt="2023-01-24T06:36:44.451" v="4012" actId="2696"/>
        <pc:sldMkLst>
          <pc:docMk/>
          <pc:sldMk cId="3428139312" sldId="317"/>
        </pc:sldMkLst>
        <pc:graphicFrameChg chg="del">
          <ac:chgData name="Tony DeGonia" userId="6c5d8b7516b34840" providerId="LiveId" clId="{F68B2662-5A26-40B5-8010-94897C166279}" dt="2023-01-22T06:59:29.071" v="687" actId="478"/>
          <ac:graphicFrameMkLst>
            <pc:docMk/>
            <pc:sldMk cId="3428139312" sldId="317"/>
            <ac:graphicFrameMk id="2" creationId="{D6E2387C-3131-03C4-7C91-37BAE47F8E2D}"/>
          </ac:graphicFrameMkLst>
        </pc:graphicFrameChg>
        <pc:picChg chg="del">
          <ac:chgData name="Tony DeGonia" userId="6c5d8b7516b34840" providerId="LiveId" clId="{F68B2662-5A26-40B5-8010-94897C166279}" dt="2023-01-22T05:22:35.924" v="4" actId="478"/>
          <ac:picMkLst>
            <pc:docMk/>
            <pc:sldMk cId="3428139312" sldId="317"/>
            <ac:picMk id="6" creationId="{78188086-AB56-5468-42FB-533B6795BCB0}"/>
          </ac:picMkLst>
        </pc:picChg>
      </pc:sldChg>
      <pc:sldChg chg="addSp delSp modSp add mod modTransition delAnim modAnim modNotesTx">
        <pc:chgData name="Tony DeGonia" userId="6c5d8b7516b34840" providerId="LiveId" clId="{F68B2662-5A26-40B5-8010-94897C166279}" dt="2023-01-25T21:36:22.792" v="5537"/>
        <pc:sldMkLst>
          <pc:docMk/>
          <pc:sldMk cId="4052603515" sldId="318"/>
        </pc:sldMkLst>
        <pc:spChg chg="mod">
          <ac:chgData name="Tony DeGonia" userId="6c5d8b7516b34840" providerId="LiveId" clId="{F68B2662-5A26-40B5-8010-94897C166279}" dt="2023-01-24T06:53:05.466" v="4040" actId="403"/>
          <ac:spMkLst>
            <pc:docMk/>
            <pc:sldMk cId="4052603515" sldId="318"/>
            <ac:spMk id="4" creationId="{20A3F305-2567-72E1-51A9-96EA2EABA5A5}"/>
          </ac:spMkLst>
        </pc:spChg>
        <pc:spChg chg="del">
          <ac:chgData name="Tony DeGonia" userId="6c5d8b7516b34840" providerId="LiveId" clId="{F68B2662-5A26-40B5-8010-94897C166279}" dt="2023-01-24T07:24:20.762" v="4342" actId="478"/>
          <ac:spMkLst>
            <pc:docMk/>
            <pc:sldMk cId="4052603515" sldId="318"/>
            <ac:spMk id="5" creationId="{1B85C411-AED4-6FD9-4D1C-10F57C14C726}"/>
          </ac:spMkLst>
        </pc:spChg>
        <pc:spChg chg="add mod">
          <ac:chgData name="Tony DeGonia" userId="6c5d8b7516b34840" providerId="LiveId" clId="{F68B2662-5A26-40B5-8010-94897C166279}" dt="2023-01-22T07:20:25.174" v="765" actId="2085"/>
          <ac:spMkLst>
            <pc:docMk/>
            <pc:sldMk cId="4052603515" sldId="318"/>
            <ac:spMk id="30" creationId="{95B4849D-9369-8A1A-27F4-17D64C16BF67}"/>
          </ac:spMkLst>
        </pc:spChg>
        <pc:spChg chg="mod topLvl">
          <ac:chgData name="Tony DeGonia" userId="6c5d8b7516b34840" providerId="LiveId" clId="{F68B2662-5A26-40B5-8010-94897C166279}" dt="2023-01-24T06:59:17.730" v="4140" actId="1038"/>
          <ac:spMkLst>
            <pc:docMk/>
            <pc:sldMk cId="4052603515" sldId="318"/>
            <ac:spMk id="32" creationId="{26CC66BF-532A-0AE4-D63C-13C45F57CE06}"/>
          </ac:spMkLst>
        </pc:spChg>
        <pc:spChg chg="mod">
          <ac:chgData name="Tony DeGonia" userId="6c5d8b7516b34840" providerId="LiveId" clId="{F68B2662-5A26-40B5-8010-94897C166279}" dt="2023-01-24T06:58:47.423" v="4135" actId="1036"/>
          <ac:spMkLst>
            <pc:docMk/>
            <pc:sldMk cId="4052603515" sldId="318"/>
            <ac:spMk id="34" creationId="{453EF71D-C8A9-6CB5-7D88-9572157C2F0E}"/>
          </ac:spMkLst>
        </pc:spChg>
        <pc:spChg chg="add mod">
          <ac:chgData name="Tony DeGonia" userId="6c5d8b7516b34840" providerId="LiveId" clId="{F68B2662-5A26-40B5-8010-94897C166279}" dt="2023-01-23T00:11:22.687" v="1133" actId="571"/>
          <ac:spMkLst>
            <pc:docMk/>
            <pc:sldMk cId="4052603515" sldId="318"/>
            <ac:spMk id="35" creationId="{40E3A4BF-4FE8-949B-BB8D-ACAA2D9591CC}"/>
          </ac:spMkLst>
        </pc:spChg>
        <pc:spChg chg="mod topLvl">
          <ac:chgData name="Tony DeGonia" userId="6c5d8b7516b34840" providerId="LiveId" clId="{F68B2662-5A26-40B5-8010-94897C166279}" dt="2023-01-22T08:42:24.856" v="1050" actId="164"/>
          <ac:spMkLst>
            <pc:docMk/>
            <pc:sldMk cId="4052603515" sldId="318"/>
            <ac:spMk id="37" creationId="{2FD1CA62-939B-C0C6-894B-E734A8EEC5F2}"/>
          </ac:spMkLst>
        </pc:spChg>
        <pc:spChg chg="mod">
          <ac:chgData name="Tony DeGonia" userId="6c5d8b7516b34840" providerId="LiveId" clId="{F68B2662-5A26-40B5-8010-94897C166279}" dt="2023-01-22T08:42:43.636" v="1052" actId="164"/>
          <ac:spMkLst>
            <pc:docMk/>
            <pc:sldMk cId="4052603515" sldId="318"/>
            <ac:spMk id="38" creationId="{7D9F8F96-8BFA-8585-F1D8-E77D2E0DA2AA}"/>
          </ac:spMkLst>
        </pc:spChg>
        <pc:spChg chg="mod">
          <ac:chgData name="Tony DeGonia" userId="6c5d8b7516b34840" providerId="LiveId" clId="{F68B2662-5A26-40B5-8010-94897C166279}" dt="2023-01-22T08:41:53.594" v="1047" actId="164"/>
          <ac:spMkLst>
            <pc:docMk/>
            <pc:sldMk cId="4052603515" sldId="318"/>
            <ac:spMk id="39" creationId="{96E98B74-5BF4-CC89-A981-93D383F8B10D}"/>
          </ac:spMkLst>
        </pc:spChg>
        <pc:spChg chg="add mod">
          <ac:chgData name="Tony DeGonia" userId="6c5d8b7516b34840" providerId="LiveId" clId="{F68B2662-5A26-40B5-8010-94897C166279}" dt="2023-01-22T23:41:09.815" v="1123" actId="165"/>
          <ac:spMkLst>
            <pc:docMk/>
            <pc:sldMk cId="4052603515" sldId="318"/>
            <ac:spMk id="44" creationId="{14CDAF64-7602-FC74-31DF-BD1FC19CA90E}"/>
          </ac:spMkLst>
        </pc:spChg>
        <pc:spChg chg="add mod">
          <ac:chgData name="Tony DeGonia" userId="6c5d8b7516b34840" providerId="LiveId" clId="{F68B2662-5A26-40B5-8010-94897C166279}" dt="2023-01-22T07:27:08.760" v="825" actId="164"/>
          <ac:spMkLst>
            <pc:docMk/>
            <pc:sldMk cId="4052603515" sldId="318"/>
            <ac:spMk id="45" creationId="{C7C6E7FF-BAC2-18FC-9B58-FBE8BAEC2C40}"/>
          </ac:spMkLst>
        </pc:spChg>
        <pc:spChg chg="add mod">
          <ac:chgData name="Tony DeGonia" userId="6c5d8b7516b34840" providerId="LiveId" clId="{F68B2662-5A26-40B5-8010-94897C166279}" dt="2023-01-24T07:24:21.196" v="4343"/>
          <ac:spMkLst>
            <pc:docMk/>
            <pc:sldMk cId="4052603515" sldId="318"/>
            <ac:spMk id="51" creationId="{2BCF93CE-AC63-AA46-0951-32577E4D7662}"/>
          </ac:spMkLst>
        </pc:spChg>
        <pc:spChg chg="add mod">
          <ac:chgData name="Tony DeGonia" userId="6c5d8b7516b34840" providerId="LiveId" clId="{F68B2662-5A26-40B5-8010-94897C166279}" dt="2023-01-25T21:17:51.753" v="5446" actId="20577"/>
          <ac:spMkLst>
            <pc:docMk/>
            <pc:sldMk cId="4052603515" sldId="318"/>
            <ac:spMk id="56" creationId="{6911627A-18EA-9FA2-168A-6A1E4EBFF8FE}"/>
          </ac:spMkLst>
        </pc:spChg>
        <pc:spChg chg="add mod">
          <ac:chgData name="Tony DeGonia" userId="6c5d8b7516b34840" providerId="LiveId" clId="{F68B2662-5A26-40B5-8010-94897C166279}" dt="2023-01-22T07:33:11.173" v="877" actId="164"/>
          <ac:spMkLst>
            <pc:docMk/>
            <pc:sldMk cId="4052603515" sldId="318"/>
            <ac:spMk id="58" creationId="{B52E6612-E97D-2947-C6EB-B07396AEC051}"/>
          </ac:spMkLst>
        </pc:spChg>
        <pc:spChg chg="add mod topLvl">
          <ac:chgData name="Tony DeGonia" userId="6c5d8b7516b34840" providerId="LiveId" clId="{F68B2662-5A26-40B5-8010-94897C166279}" dt="2023-01-24T06:58:21.218" v="4130" actId="20577"/>
          <ac:spMkLst>
            <pc:docMk/>
            <pc:sldMk cId="4052603515" sldId="318"/>
            <ac:spMk id="59" creationId="{01C3FE01-6F05-D064-BF20-E8DB7AEFD1E5}"/>
          </ac:spMkLst>
        </pc:spChg>
        <pc:spChg chg="add mod">
          <ac:chgData name="Tony DeGonia" userId="6c5d8b7516b34840" providerId="LiveId" clId="{F68B2662-5A26-40B5-8010-94897C166279}" dt="2023-01-25T21:20:21.976" v="5482" actId="20577"/>
          <ac:spMkLst>
            <pc:docMk/>
            <pc:sldMk cId="4052603515" sldId="318"/>
            <ac:spMk id="76" creationId="{8EE4C60B-83BA-FC25-B2D9-A54623D63D52}"/>
          </ac:spMkLst>
        </pc:spChg>
        <pc:spChg chg="mod">
          <ac:chgData name="Tony DeGonia" userId="6c5d8b7516b34840" providerId="LiveId" clId="{F68B2662-5A26-40B5-8010-94897C166279}" dt="2023-01-22T23:38:35.106" v="1111" actId="165"/>
          <ac:spMkLst>
            <pc:docMk/>
            <pc:sldMk cId="4052603515" sldId="318"/>
            <ac:spMk id="79" creationId="{80A94225-6BA4-005F-7D07-AB8629C8EA05}"/>
          </ac:spMkLst>
        </pc:spChg>
        <pc:grpChg chg="add del mod">
          <ac:chgData name="Tony DeGonia" userId="6c5d8b7516b34840" providerId="LiveId" clId="{F68B2662-5A26-40B5-8010-94897C166279}" dt="2023-01-24T05:30:03.193" v="3585" actId="165"/>
          <ac:grpSpMkLst>
            <pc:docMk/>
            <pc:sldMk cId="4052603515" sldId="318"/>
            <ac:grpSpMk id="6" creationId="{39FDDE21-F300-359F-5ACD-9D4999C0C1A7}"/>
          </ac:grpSpMkLst>
        </pc:grpChg>
        <pc:grpChg chg="add del mod">
          <ac:chgData name="Tony DeGonia" userId="6c5d8b7516b34840" providerId="LiveId" clId="{F68B2662-5A26-40B5-8010-94897C166279}" dt="2023-01-22T23:38:35.106" v="1111" actId="165"/>
          <ac:grpSpMkLst>
            <pc:docMk/>
            <pc:sldMk cId="4052603515" sldId="318"/>
            <ac:grpSpMk id="22" creationId="{C28E099B-3E59-9A5A-9B93-F65AA1AD67DC}"/>
          </ac:grpSpMkLst>
        </pc:grpChg>
        <pc:grpChg chg="add del mod">
          <ac:chgData name="Tony DeGonia" userId="6c5d8b7516b34840" providerId="LiveId" clId="{F68B2662-5A26-40B5-8010-94897C166279}" dt="2023-01-22T23:41:09.815" v="1123" actId="165"/>
          <ac:grpSpMkLst>
            <pc:docMk/>
            <pc:sldMk cId="4052603515" sldId="318"/>
            <ac:grpSpMk id="24" creationId="{7ECBD2A8-5CF4-6DF7-6ECF-3A5DF1F83CF6}"/>
          </ac:grpSpMkLst>
        </pc:grpChg>
        <pc:grpChg chg="add mod">
          <ac:chgData name="Tony DeGonia" userId="6c5d8b7516b34840" providerId="LiveId" clId="{F68B2662-5A26-40B5-8010-94897C166279}" dt="2023-01-22T23:41:30.244" v="1124" actId="164"/>
          <ac:grpSpMkLst>
            <pc:docMk/>
            <pc:sldMk cId="4052603515" sldId="318"/>
            <ac:grpSpMk id="28" creationId="{F26AEF8E-324D-75DF-18C9-A3FA261748E7}"/>
          </ac:grpSpMkLst>
        </pc:grpChg>
        <pc:grpChg chg="add mod">
          <ac:chgData name="Tony DeGonia" userId="6c5d8b7516b34840" providerId="LiveId" clId="{F68B2662-5A26-40B5-8010-94897C166279}" dt="2023-01-24T05:30:59.266" v="3603" actId="164"/>
          <ac:grpSpMkLst>
            <pc:docMk/>
            <pc:sldMk cId="4052603515" sldId="318"/>
            <ac:grpSpMk id="50" creationId="{3DACB46A-F5EA-0F9B-491D-B2A8B71A4C66}"/>
          </ac:grpSpMkLst>
        </pc:grpChg>
        <pc:grpChg chg="add mod topLvl">
          <ac:chgData name="Tony DeGonia" userId="6c5d8b7516b34840" providerId="LiveId" clId="{F68B2662-5A26-40B5-8010-94897C166279}" dt="2023-01-22T23:41:30.244" v="1124" actId="164"/>
          <ac:grpSpMkLst>
            <pc:docMk/>
            <pc:sldMk cId="4052603515" sldId="318"/>
            <ac:grpSpMk id="52" creationId="{94A6A419-2351-EBBC-0D4A-7CA09479DAD6}"/>
          </ac:grpSpMkLst>
        </pc:grpChg>
        <pc:grpChg chg="add mod">
          <ac:chgData name="Tony DeGonia" userId="6c5d8b7516b34840" providerId="LiveId" clId="{F68B2662-5A26-40B5-8010-94897C166279}" dt="2023-01-25T21:30:37.678" v="5511" actId="1076"/>
          <ac:grpSpMkLst>
            <pc:docMk/>
            <pc:sldMk cId="4052603515" sldId="318"/>
            <ac:grpSpMk id="53" creationId="{D6A016E9-2D33-3F00-FE07-539B6288E691}"/>
          </ac:grpSpMkLst>
        </pc:grpChg>
        <pc:grpChg chg="add mod">
          <ac:chgData name="Tony DeGonia" userId="6c5d8b7516b34840" providerId="LiveId" clId="{F68B2662-5A26-40B5-8010-94897C166279}" dt="2023-01-25T21:30:15.177" v="5508" actId="1076"/>
          <ac:grpSpMkLst>
            <pc:docMk/>
            <pc:sldMk cId="4052603515" sldId="318"/>
            <ac:grpSpMk id="54" creationId="{593B9FEB-B6E7-96DE-7B1C-2732BED085F4}"/>
          </ac:grpSpMkLst>
        </pc:grpChg>
        <pc:grpChg chg="add del mod">
          <ac:chgData name="Tony DeGonia" userId="6c5d8b7516b34840" providerId="LiveId" clId="{F68B2662-5A26-40B5-8010-94897C166279}" dt="2023-01-22T07:31:14.888" v="849" actId="165"/>
          <ac:grpSpMkLst>
            <pc:docMk/>
            <pc:sldMk cId="4052603515" sldId="318"/>
            <ac:grpSpMk id="57" creationId="{B60BC4F3-57BE-94E7-B80F-5DEB295F40AD}"/>
          </ac:grpSpMkLst>
        </pc:grpChg>
        <pc:grpChg chg="add mod">
          <ac:chgData name="Tony DeGonia" userId="6c5d8b7516b34840" providerId="LiveId" clId="{F68B2662-5A26-40B5-8010-94897C166279}" dt="2023-01-22T08:40:58.158" v="1041" actId="1076"/>
          <ac:grpSpMkLst>
            <pc:docMk/>
            <pc:sldMk cId="4052603515" sldId="318"/>
            <ac:grpSpMk id="60" creationId="{DF169B15-B824-28ED-A34C-9FFAA491D70A}"/>
          </ac:grpSpMkLst>
        </pc:grpChg>
        <pc:grpChg chg="add del mod topLvl">
          <ac:chgData name="Tony DeGonia" userId="6c5d8b7516b34840" providerId="LiveId" clId="{F68B2662-5A26-40B5-8010-94897C166279}" dt="2023-01-22T23:38:40.588" v="1112" actId="478"/>
          <ac:grpSpMkLst>
            <pc:docMk/>
            <pc:sldMk cId="4052603515" sldId="318"/>
            <ac:grpSpMk id="77" creationId="{0B997424-ECED-3BD8-49A5-F571EE78BCE3}"/>
          </ac:grpSpMkLst>
        </pc:grpChg>
        <pc:grpChg chg="add mod">
          <ac:chgData name="Tony DeGonia" userId="6c5d8b7516b34840" providerId="LiveId" clId="{F68B2662-5A26-40B5-8010-94897C166279}" dt="2023-01-25T21:30:55.897" v="5512" actId="1076"/>
          <ac:grpSpMkLst>
            <pc:docMk/>
            <pc:sldMk cId="4052603515" sldId="318"/>
            <ac:grpSpMk id="82" creationId="{4DB597DC-0DC0-087A-7B34-E2FEEAE65702}"/>
          </ac:grpSpMkLst>
        </pc:grpChg>
        <pc:grpChg chg="add mod">
          <ac:chgData name="Tony DeGonia" userId="6c5d8b7516b34840" providerId="LiveId" clId="{F68B2662-5A26-40B5-8010-94897C166279}" dt="2023-01-25T21:30:29.714" v="5510" actId="1076"/>
          <ac:grpSpMkLst>
            <pc:docMk/>
            <pc:sldMk cId="4052603515" sldId="318"/>
            <ac:grpSpMk id="83" creationId="{B5D4357A-593A-B800-0573-303CAFA7CE9D}"/>
          </ac:grpSpMkLst>
        </pc:grpChg>
        <pc:grpChg chg="add mod">
          <ac:chgData name="Tony DeGonia" userId="6c5d8b7516b34840" providerId="LiveId" clId="{F68B2662-5A26-40B5-8010-94897C166279}" dt="2023-01-22T08:41:53.594" v="1047" actId="164"/>
          <ac:grpSpMkLst>
            <pc:docMk/>
            <pc:sldMk cId="4052603515" sldId="318"/>
            <ac:grpSpMk id="84" creationId="{E7D57741-CDDF-D5F5-536F-6C1C7D1ED80F}"/>
          </ac:grpSpMkLst>
        </pc:grpChg>
        <pc:grpChg chg="add mod">
          <ac:chgData name="Tony DeGonia" userId="6c5d8b7516b34840" providerId="LiveId" clId="{F68B2662-5A26-40B5-8010-94897C166279}" dt="2023-01-25T21:31:15.845" v="5514" actId="1076"/>
          <ac:grpSpMkLst>
            <pc:docMk/>
            <pc:sldMk cId="4052603515" sldId="318"/>
            <ac:grpSpMk id="85" creationId="{D102E3A8-649E-0BC4-DC53-166336E68111}"/>
          </ac:grpSpMkLst>
        </pc:grpChg>
        <pc:grpChg chg="add mod">
          <ac:chgData name="Tony DeGonia" userId="6c5d8b7516b34840" providerId="LiveId" clId="{F68B2662-5A26-40B5-8010-94897C166279}" dt="2023-01-22T08:42:43.636" v="1052" actId="164"/>
          <ac:grpSpMkLst>
            <pc:docMk/>
            <pc:sldMk cId="4052603515" sldId="318"/>
            <ac:grpSpMk id="86" creationId="{3438350F-C040-913C-187E-D53EF4903AA9}"/>
          </ac:grpSpMkLst>
        </pc:grpChg>
        <pc:grpChg chg="add del mod">
          <ac:chgData name="Tony DeGonia" userId="6c5d8b7516b34840" providerId="LiveId" clId="{F68B2662-5A26-40B5-8010-94897C166279}" dt="2023-01-22T23:37:12.540" v="1105" actId="165"/>
          <ac:grpSpMkLst>
            <pc:docMk/>
            <pc:sldMk cId="4052603515" sldId="318"/>
            <ac:grpSpMk id="87" creationId="{F0881142-BA05-A9D9-66AE-046BB2090BE8}"/>
          </ac:grpSpMkLst>
        </pc:grpChg>
        <pc:grpChg chg="add del mod">
          <ac:chgData name="Tony DeGonia" userId="6c5d8b7516b34840" providerId="LiveId" clId="{F68B2662-5A26-40B5-8010-94897C166279}" dt="2023-01-22T23:34:15.523" v="1095" actId="165"/>
          <ac:grpSpMkLst>
            <pc:docMk/>
            <pc:sldMk cId="4052603515" sldId="318"/>
            <ac:grpSpMk id="88" creationId="{814E2B09-8AA6-6CC1-196E-5D44C34A0EF0}"/>
          </ac:grpSpMkLst>
        </pc:grpChg>
        <pc:picChg chg="add mod topLvl">
          <ac:chgData name="Tony DeGonia" userId="6c5d8b7516b34840" providerId="LiveId" clId="{F68B2662-5A26-40B5-8010-94897C166279}" dt="2023-01-24T06:59:09.131" v="4136" actId="1076"/>
          <ac:picMkLst>
            <pc:docMk/>
            <pc:sldMk cId="4052603515" sldId="318"/>
            <ac:picMk id="2" creationId="{6C72E20C-83B0-166A-7C03-E23CF32BF2C2}"/>
          </ac:picMkLst>
        </pc:picChg>
        <pc:picChg chg="add mod">
          <ac:chgData name="Tony DeGonia" userId="6c5d8b7516b34840" providerId="LiveId" clId="{F68B2662-5A26-40B5-8010-94897C166279}" dt="2023-01-22T08:39:58.844" v="1032" actId="1076"/>
          <ac:picMkLst>
            <pc:docMk/>
            <pc:sldMk cId="4052603515" sldId="318"/>
            <ac:picMk id="3" creationId="{2BC1A157-47E5-5ADD-3D1B-F13F4713EF0A}"/>
          </ac:picMkLst>
        </pc:picChg>
        <pc:picChg chg="del mod">
          <ac:chgData name="Tony DeGonia" userId="6c5d8b7516b34840" providerId="LiveId" clId="{F68B2662-5A26-40B5-8010-94897C166279}" dt="2023-01-22T07:30:27.123" v="845" actId="478"/>
          <ac:picMkLst>
            <pc:docMk/>
            <pc:sldMk cId="4052603515" sldId="318"/>
            <ac:picMk id="6" creationId="{38111267-20BE-FA8E-4C79-43BF4BEFAB2E}"/>
          </ac:picMkLst>
        </pc:picChg>
        <pc:picChg chg="mod">
          <ac:chgData name="Tony DeGonia" userId="6c5d8b7516b34840" providerId="LiveId" clId="{F68B2662-5A26-40B5-8010-94897C166279}" dt="2023-01-22T07:42:59.435" v="945" actId="1076"/>
          <ac:picMkLst>
            <pc:docMk/>
            <pc:sldMk cId="4052603515" sldId="318"/>
            <ac:picMk id="11" creationId="{8FDC2774-5C88-39E0-AEB3-96618D93239C}"/>
          </ac:picMkLst>
        </pc:picChg>
        <pc:picChg chg="mod">
          <ac:chgData name="Tony DeGonia" userId="6c5d8b7516b34840" providerId="LiveId" clId="{F68B2662-5A26-40B5-8010-94897C166279}" dt="2023-01-25T21:31:03.899" v="5513" actId="1076"/>
          <ac:picMkLst>
            <pc:docMk/>
            <pc:sldMk cId="4052603515" sldId="318"/>
            <ac:picMk id="12" creationId="{D335130F-6D22-D26F-4821-124D61C20FDE}"/>
          </ac:picMkLst>
        </pc:picChg>
        <pc:picChg chg="mod">
          <ac:chgData name="Tony DeGonia" userId="6c5d8b7516b34840" providerId="LiveId" clId="{F68B2662-5A26-40B5-8010-94897C166279}" dt="2023-01-25T21:19:40.569" v="5465" actId="1076"/>
          <ac:picMkLst>
            <pc:docMk/>
            <pc:sldMk cId="4052603515" sldId="318"/>
            <ac:picMk id="14" creationId="{39D5943D-B579-E713-9686-98BDBCC02469}"/>
          </ac:picMkLst>
        </pc:picChg>
        <pc:picChg chg="add mod ord">
          <ac:chgData name="Tony DeGonia" userId="6c5d8b7516b34840" providerId="LiveId" clId="{F68B2662-5A26-40B5-8010-94897C166279}" dt="2023-01-22T23:41:09.815" v="1123" actId="165"/>
          <ac:picMkLst>
            <pc:docMk/>
            <pc:sldMk cId="4052603515" sldId="318"/>
            <ac:picMk id="16" creationId="{1A0A3191-59EC-A0C6-8FAD-6B82A41CC474}"/>
          </ac:picMkLst>
        </pc:picChg>
        <pc:picChg chg="mod">
          <ac:chgData name="Tony DeGonia" userId="6c5d8b7516b34840" providerId="LiveId" clId="{F68B2662-5A26-40B5-8010-94897C166279}" dt="2023-01-22T08:41:53.594" v="1047" actId="164"/>
          <ac:picMkLst>
            <pc:docMk/>
            <pc:sldMk cId="4052603515" sldId="318"/>
            <ac:picMk id="18" creationId="{2DFAAFA1-E561-B682-BBCC-EFE4E2FB80C6}"/>
          </ac:picMkLst>
        </pc:picChg>
        <pc:picChg chg="add mod">
          <ac:chgData name="Tony DeGonia" userId="6c5d8b7516b34840" providerId="LiveId" clId="{F68B2662-5A26-40B5-8010-94897C166279}" dt="2023-01-22T07:27:08.760" v="825" actId="164"/>
          <ac:picMkLst>
            <pc:docMk/>
            <pc:sldMk cId="4052603515" sldId="318"/>
            <ac:picMk id="19" creationId="{D784CDA8-4476-D025-3016-ED9526221F93}"/>
          </ac:picMkLst>
        </pc:picChg>
        <pc:picChg chg="mod">
          <ac:chgData name="Tony DeGonia" userId="6c5d8b7516b34840" providerId="LiveId" clId="{F68B2662-5A26-40B5-8010-94897C166279}" dt="2023-01-22T07:33:11.173" v="877" actId="164"/>
          <ac:picMkLst>
            <pc:docMk/>
            <pc:sldMk cId="4052603515" sldId="318"/>
            <ac:picMk id="20" creationId="{EC4F06F6-721E-4C1E-E6A5-DE6E1A62F846}"/>
          </ac:picMkLst>
        </pc:picChg>
        <pc:picChg chg="mod">
          <ac:chgData name="Tony DeGonia" userId="6c5d8b7516b34840" providerId="LiveId" clId="{F68B2662-5A26-40B5-8010-94897C166279}" dt="2023-01-22T08:42:24.856" v="1050" actId="164"/>
          <ac:picMkLst>
            <pc:docMk/>
            <pc:sldMk cId="4052603515" sldId="318"/>
            <ac:picMk id="21" creationId="{D15329A8-AA94-FAD9-8126-7B23438F2A07}"/>
          </ac:picMkLst>
        </pc:picChg>
        <pc:picChg chg="del mod">
          <ac:chgData name="Tony DeGonia" userId="6c5d8b7516b34840" providerId="LiveId" clId="{F68B2662-5A26-40B5-8010-94897C166279}" dt="2023-01-22T07:42:12.409" v="939" actId="478"/>
          <ac:picMkLst>
            <pc:docMk/>
            <pc:sldMk cId="4052603515" sldId="318"/>
            <ac:picMk id="22" creationId="{52E771F5-9ABE-6ED9-01E7-1A00C11F1013}"/>
          </ac:picMkLst>
        </pc:picChg>
        <pc:picChg chg="add mod">
          <ac:chgData name="Tony DeGonia" userId="6c5d8b7516b34840" providerId="LiveId" clId="{F68B2662-5A26-40B5-8010-94897C166279}" dt="2023-01-22T23:41:30.244" v="1124" actId="164"/>
          <ac:picMkLst>
            <pc:docMk/>
            <pc:sldMk cId="4052603515" sldId="318"/>
            <ac:picMk id="23" creationId="{03003485-E15C-A944-215B-BAEDD1D612EF}"/>
          </ac:picMkLst>
        </pc:picChg>
        <pc:picChg chg="add mod">
          <ac:chgData name="Tony DeGonia" userId="6c5d8b7516b34840" providerId="LiveId" clId="{F68B2662-5A26-40B5-8010-94897C166279}" dt="2023-01-22T23:41:09.815" v="1123" actId="165"/>
          <ac:picMkLst>
            <pc:docMk/>
            <pc:sldMk cId="4052603515" sldId="318"/>
            <ac:picMk id="25" creationId="{5ED565AB-F0E4-B770-B9E2-3DC0C17BAEED}"/>
          </ac:picMkLst>
        </pc:picChg>
        <pc:picChg chg="add del mod">
          <ac:chgData name="Tony DeGonia" userId="6c5d8b7516b34840" providerId="LiveId" clId="{F68B2662-5A26-40B5-8010-94897C166279}" dt="2023-01-22T07:26:16.638" v="819" actId="478"/>
          <ac:picMkLst>
            <pc:docMk/>
            <pc:sldMk cId="4052603515" sldId="318"/>
            <ac:picMk id="28" creationId="{6D732B3A-A3B9-EBBE-05D2-B4B23D3FA2CA}"/>
          </ac:picMkLst>
        </pc:picChg>
        <pc:picChg chg="del mod">
          <ac:chgData name="Tony DeGonia" userId="6c5d8b7516b34840" providerId="LiveId" clId="{F68B2662-5A26-40B5-8010-94897C166279}" dt="2023-01-22T07:42:11.353" v="938" actId="478"/>
          <ac:picMkLst>
            <pc:docMk/>
            <pc:sldMk cId="4052603515" sldId="318"/>
            <ac:picMk id="35" creationId="{5BEA714A-B4C8-33E7-7F51-7AAA6D30CF0D}"/>
          </ac:picMkLst>
        </pc:picChg>
        <pc:picChg chg="mod topLvl">
          <ac:chgData name="Tony DeGonia" userId="6c5d8b7516b34840" providerId="LiveId" clId="{F68B2662-5A26-40B5-8010-94897C166279}" dt="2023-01-22T08:40:47.447" v="1039" actId="164"/>
          <ac:picMkLst>
            <pc:docMk/>
            <pc:sldMk cId="4052603515" sldId="318"/>
            <ac:picMk id="36" creationId="{6DD1643A-D1EF-D651-094F-9B9EE0AD0B6C}"/>
          </ac:picMkLst>
        </pc:picChg>
        <pc:picChg chg="mod topLvl">
          <ac:chgData name="Tony DeGonia" userId="6c5d8b7516b34840" providerId="LiveId" clId="{F68B2662-5A26-40B5-8010-94897C166279}" dt="2023-01-24T06:59:11.716" v="4138" actId="1038"/>
          <ac:picMkLst>
            <pc:docMk/>
            <pc:sldMk cId="4052603515" sldId="318"/>
            <ac:picMk id="40" creationId="{78B00B9E-1E54-77F7-3504-404DC519F8BC}"/>
          </ac:picMkLst>
        </pc:picChg>
        <pc:picChg chg="add mod ord">
          <ac:chgData name="Tony DeGonia" userId="6c5d8b7516b34840" providerId="LiveId" clId="{F68B2662-5A26-40B5-8010-94897C166279}" dt="2023-01-22T07:28:00.843" v="832" actId="1076"/>
          <ac:picMkLst>
            <pc:docMk/>
            <pc:sldMk cId="4052603515" sldId="318"/>
            <ac:picMk id="43" creationId="{AA5F6A59-0F49-EB65-2A6D-22454A9F7796}"/>
          </ac:picMkLst>
        </pc:picChg>
        <pc:picChg chg="add mod">
          <ac:chgData name="Tony DeGonia" userId="6c5d8b7516b34840" providerId="LiveId" clId="{F68B2662-5A26-40B5-8010-94897C166279}" dt="2023-01-22T07:27:46.324" v="829" actId="164"/>
          <ac:picMkLst>
            <pc:docMk/>
            <pc:sldMk cId="4052603515" sldId="318"/>
            <ac:picMk id="46" creationId="{B98205F9-F4D3-3001-0CEC-D1F7A0D913FD}"/>
          </ac:picMkLst>
        </pc:picChg>
        <pc:picChg chg="add mod">
          <ac:chgData name="Tony DeGonia" userId="6c5d8b7516b34840" providerId="LiveId" clId="{F68B2662-5A26-40B5-8010-94897C166279}" dt="2023-01-22T07:27:55.071" v="831" actId="1076"/>
          <ac:picMkLst>
            <pc:docMk/>
            <pc:sldMk cId="4052603515" sldId="318"/>
            <ac:picMk id="47" creationId="{5F0BD6D7-2825-7DBD-E119-530ED30D3828}"/>
          </ac:picMkLst>
        </pc:picChg>
        <pc:picChg chg="add mod">
          <ac:chgData name="Tony DeGonia" userId="6c5d8b7516b34840" providerId="LiveId" clId="{F68B2662-5A26-40B5-8010-94897C166279}" dt="2023-01-22T07:27:15.241" v="826" actId="1076"/>
          <ac:picMkLst>
            <pc:docMk/>
            <pc:sldMk cId="4052603515" sldId="318"/>
            <ac:picMk id="48" creationId="{699001F8-6ABB-DA6C-EAAE-82FD59B53478}"/>
          </ac:picMkLst>
        </pc:picChg>
        <pc:picChg chg="add mod">
          <ac:chgData name="Tony DeGonia" userId="6c5d8b7516b34840" providerId="LiveId" clId="{F68B2662-5A26-40B5-8010-94897C166279}" dt="2023-01-22T07:42:06.498" v="937" actId="207"/>
          <ac:picMkLst>
            <pc:docMk/>
            <pc:sldMk cId="4052603515" sldId="318"/>
            <ac:picMk id="49" creationId="{DC301F33-A257-5DD4-86F6-8B2188174F7F}"/>
          </ac:picMkLst>
        </pc:picChg>
        <pc:picChg chg="add del mod">
          <ac:chgData name="Tony DeGonia" userId="6c5d8b7516b34840" providerId="LiveId" clId="{F68B2662-5A26-40B5-8010-94897C166279}" dt="2023-01-22T07:42:20.167" v="941" actId="478"/>
          <ac:picMkLst>
            <pc:docMk/>
            <pc:sldMk cId="4052603515" sldId="318"/>
            <ac:picMk id="50" creationId="{FC574445-3708-3D02-544E-B1CC5BED4560}"/>
          </ac:picMkLst>
        </pc:picChg>
        <pc:picChg chg="add del mod">
          <ac:chgData name="Tony DeGonia" userId="6c5d8b7516b34840" providerId="LiveId" clId="{F68B2662-5A26-40B5-8010-94897C166279}" dt="2023-01-22T07:42:17.016" v="940" actId="478"/>
          <ac:picMkLst>
            <pc:docMk/>
            <pc:sldMk cId="4052603515" sldId="318"/>
            <ac:picMk id="51" creationId="{FB1C8871-605B-CDB5-C30D-60E8509B5B93}"/>
          </ac:picMkLst>
        </pc:picChg>
        <pc:picChg chg="add mod">
          <ac:chgData name="Tony DeGonia" userId="6c5d8b7516b34840" providerId="LiveId" clId="{F68B2662-5A26-40B5-8010-94897C166279}" dt="2023-01-22T08:41:40.524" v="1046" actId="164"/>
          <ac:picMkLst>
            <pc:docMk/>
            <pc:sldMk cId="4052603515" sldId="318"/>
            <ac:picMk id="55" creationId="{D72989ED-E474-BAFE-B66A-8929CDCE42BF}"/>
          </ac:picMkLst>
        </pc:picChg>
        <pc:picChg chg="add mod">
          <ac:chgData name="Tony DeGonia" userId="6c5d8b7516b34840" providerId="LiveId" clId="{F68B2662-5A26-40B5-8010-94897C166279}" dt="2023-01-22T08:42:43.636" v="1052" actId="164"/>
          <ac:picMkLst>
            <pc:docMk/>
            <pc:sldMk cId="4052603515" sldId="318"/>
            <ac:picMk id="61" creationId="{8252BDD5-602D-181F-A54F-4F306BDD5995}"/>
          </ac:picMkLst>
        </pc:picChg>
        <pc:picChg chg="add mod">
          <ac:chgData name="Tony DeGonia" userId="6c5d8b7516b34840" providerId="LiveId" clId="{F68B2662-5A26-40B5-8010-94897C166279}" dt="2023-01-22T07:38:44.073" v="919" actId="1076"/>
          <ac:picMkLst>
            <pc:docMk/>
            <pc:sldMk cId="4052603515" sldId="318"/>
            <ac:picMk id="62" creationId="{92399D19-1FE1-375F-5DEB-8FB71DE3D12F}"/>
          </ac:picMkLst>
        </pc:picChg>
        <pc:picChg chg="add mod">
          <ac:chgData name="Tony DeGonia" userId="6c5d8b7516b34840" providerId="LiveId" clId="{F68B2662-5A26-40B5-8010-94897C166279}" dt="2023-01-22T07:39:38.705" v="927" actId="1038"/>
          <ac:picMkLst>
            <pc:docMk/>
            <pc:sldMk cId="4052603515" sldId="318"/>
            <ac:picMk id="63" creationId="{41CEB30E-CC60-61AE-E634-146C0C40573A}"/>
          </ac:picMkLst>
        </pc:picChg>
        <pc:picChg chg="add del mod">
          <ac:chgData name="Tony DeGonia" userId="6c5d8b7516b34840" providerId="LiveId" clId="{F68B2662-5A26-40B5-8010-94897C166279}" dt="2023-01-25T00:32:15.749" v="5348"/>
          <ac:picMkLst>
            <pc:docMk/>
            <pc:sldMk cId="4052603515" sldId="318"/>
            <ac:picMk id="72" creationId="{CA8FDA58-2EC9-CE14-7419-FC1C46248EEB}"/>
          </ac:picMkLst>
        </pc:picChg>
        <pc:picChg chg="add del mod">
          <ac:chgData name="Tony DeGonia" userId="6c5d8b7516b34840" providerId="LiveId" clId="{F68B2662-5A26-40B5-8010-94897C166279}" dt="2023-01-25T00:44:06.773" v="5362"/>
          <ac:picMkLst>
            <pc:docMk/>
            <pc:sldMk cId="4052603515" sldId="318"/>
            <ac:picMk id="73" creationId="{C8053774-3BA4-C965-57B0-BE04D91097AF}"/>
          </ac:picMkLst>
        </pc:picChg>
        <pc:picChg chg="mod">
          <ac:chgData name="Tony DeGonia" userId="6c5d8b7516b34840" providerId="LiveId" clId="{F68B2662-5A26-40B5-8010-94897C166279}" dt="2023-01-22T23:38:35.106" v="1111" actId="165"/>
          <ac:picMkLst>
            <pc:docMk/>
            <pc:sldMk cId="4052603515" sldId="318"/>
            <ac:picMk id="78" creationId="{ADBE55AB-44E5-A77D-42A7-36307C8F474C}"/>
          </ac:picMkLst>
        </pc:picChg>
        <pc:picChg chg="mod">
          <ac:chgData name="Tony DeGonia" userId="6c5d8b7516b34840" providerId="LiveId" clId="{F68B2662-5A26-40B5-8010-94897C166279}" dt="2023-01-22T23:38:35.106" v="1111" actId="165"/>
          <ac:picMkLst>
            <pc:docMk/>
            <pc:sldMk cId="4052603515" sldId="318"/>
            <ac:picMk id="80" creationId="{0527D980-317F-0441-EA14-81DCB8A0CF5A}"/>
          </ac:picMkLst>
        </pc:picChg>
        <pc:picChg chg="add del mod ord">
          <ac:chgData name="Tony DeGonia" userId="6c5d8b7516b34840" providerId="LiveId" clId="{F68B2662-5A26-40B5-8010-94897C166279}" dt="2023-01-25T00:46:48.553" v="5363"/>
          <ac:picMkLst>
            <pc:docMk/>
            <pc:sldMk cId="4052603515" sldId="318"/>
            <ac:picMk id="104" creationId="{F8A17A6F-E9CF-D65A-7C0D-85F488ED5F3C}"/>
          </ac:picMkLst>
        </pc:picChg>
        <pc:picChg chg="add del mod">
          <ac:chgData name="Tony DeGonia" userId="6c5d8b7516b34840" providerId="LiveId" clId="{F68B2662-5A26-40B5-8010-94897C166279}" dt="2023-01-25T00:47:46.714" v="5365"/>
          <ac:picMkLst>
            <pc:docMk/>
            <pc:sldMk cId="4052603515" sldId="318"/>
            <ac:picMk id="105" creationId="{4A7D8BE1-DD6A-4DCC-29D0-79DD6417D68C}"/>
          </ac:picMkLst>
        </pc:picChg>
        <pc:picChg chg="add del mod ord">
          <ac:chgData name="Tony DeGonia" userId="6c5d8b7516b34840" providerId="LiveId" clId="{F68B2662-5A26-40B5-8010-94897C166279}" dt="2023-01-25T00:50:10.123" v="5366"/>
          <ac:picMkLst>
            <pc:docMk/>
            <pc:sldMk cId="4052603515" sldId="318"/>
            <ac:picMk id="108" creationId="{1520A5F7-6EAD-325D-55DD-5C8A4914601D}"/>
          </ac:picMkLst>
        </pc:picChg>
        <pc:picChg chg="add del mod">
          <ac:chgData name="Tony DeGonia" userId="6c5d8b7516b34840" providerId="LiveId" clId="{F68B2662-5A26-40B5-8010-94897C166279}" dt="2023-01-25T00:51:07.156" v="5368"/>
          <ac:picMkLst>
            <pc:docMk/>
            <pc:sldMk cId="4052603515" sldId="318"/>
            <ac:picMk id="109" creationId="{9155EF40-3A60-72FE-47E9-64727B9ECAB9}"/>
          </ac:picMkLst>
        </pc:picChg>
        <pc:picChg chg="add del mod ord">
          <ac:chgData name="Tony DeGonia" userId="6c5d8b7516b34840" providerId="LiveId" clId="{F68B2662-5A26-40B5-8010-94897C166279}" dt="2023-01-25T00:53:43.888" v="5369"/>
          <ac:picMkLst>
            <pc:docMk/>
            <pc:sldMk cId="4052603515" sldId="318"/>
            <ac:picMk id="114" creationId="{13202CDC-E765-B4DA-1738-8CEAB2DCE2B5}"/>
          </ac:picMkLst>
        </pc:picChg>
        <pc:picChg chg="add del mod">
          <ac:chgData name="Tony DeGonia" userId="6c5d8b7516b34840" providerId="LiveId" clId="{F68B2662-5A26-40B5-8010-94897C166279}" dt="2023-01-25T01:10:26.906" v="5370"/>
          <ac:picMkLst>
            <pc:docMk/>
            <pc:sldMk cId="4052603515" sldId="318"/>
            <ac:picMk id="115" creationId="{0D0C884A-7D78-40F3-EB9F-360B966F7AD6}"/>
          </ac:picMkLst>
        </pc:picChg>
        <pc:cxnChg chg="del">
          <ac:chgData name="Tony DeGonia" userId="6c5d8b7516b34840" providerId="LiveId" clId="{F68B2662-5A26-40B5-8010-94897C166279}" dt="2023-01-22T07:08:02.395" v="709" actId="478"/>
          <ac:cxnSpMkLst>
            <pc:docMk/>
            <pc:sldMk cId="4052603515" sldId="318"/>
            <ac:cxnSpMk id="24" creationId="{F0F13C06-74B0-68BE-BF03-B777C79A83A0}"/>
          </ac:cxnSpMkLst>
        </pc:cxnChg>
        <pc:cxnChg chg="mod">
          <ac:chgData name="Tony DeGonia" userId="6c5d8b7516b34840" providerId="LiveId" clId="{F68B2662-5A26-40B5-8010-94897C166279}" dt="2023-01-25T21:34:18.967" v="5523" actId="692"/>
          <ac:cxnSpMkLst>
            <pc:docMk/>
            <pc:sldMk cId="4052603515" sldId="318"/>
            <ac:cxnSpMk id="26" creationId="{494D8FB0-0E87-606D-43B9-75AE7EEB618D}"/>
          </ac:cxnSpMkLst>
        </pc:cxnChg>
        <pc:cxnChg chg="mod topLvl">
          <ac:chgData name="Tony DeGonia" userId="6c5d8b7516b34840" providerId="LiveId" clId="{F68B2662-5A26-40B5-8010-94897C166279}" dt="2023-01-25T21:18:58.530" v="5457" actId="692"/>
          <ac:cxnSpMkLst>
            <pc:docMk/>
            <pc:sldMk cId="4052603515" sldId="318"/>
            <ac:cxnSpMk id="27" creationId="{F4741939-E0EC-0237-F0A6-095BAD03012F}"/>
          </ac:cxnSpMkLst>
        </pc:cxnChg>
        <pc:cxnChg chg="mod">
          <ac:chgData name="Tony DeGonia" userId="6c5d8b7516b34840" providerId="LiveId" clId="{F68B2662-5A26-40B5-8010-94897C166279}" dt="2023-01-25T21:18:47.167" v="5454" actId="692"/>
          <ac:cxnSpMkLst>
            <pc:docMk/>
            <pc:sldMk cId="4052603515" sldId="318"/>
            <ac:cxnSpMk id="29" creationId="{455BA49F-1480-E984-FDCA-A96EE99F44F0}"/>
          </ac:cxnSpMkLst>
        </pc:cxnChg>
        <pc:cxnChg chg="mod">
          <ac:chgData name="Tony DeGonia" userId="6c5d8b7516b34840" providerId="LiveId" clId="{F68B2662-5A26-40B5-8010-94897C166279}" dt="2023-01-25T21:18:52.903" v="5455" actId="692"/>
          <ac:cxnSpMkLst>
            <pc:docMk/>
            <pc:sldMk cId="4052603515" sldId="318"/>
            <ac:cxnSpMk id="31" creationId="{F261E17B-3DDB-F2B5-DC10-51A1D5779EC6}"/>
          </ac:cxnSpMkLst>
        </pc:cxnChg>
        <pc:cxnChg chg="mod">
          <ac:chgData name="Tony DeGonia" userId="6c5d8b7516b34840" providerId="LiveId" clId="{F68B2662-5A26-40B5-8010-94897C166279}" dt="2023-01-25T21:34:26.042" v="5524" actId="692"/>
          <ac:cxnSpMkLst>
            <pc:docMk/>
            <pc:sldMk cId="4052603515" sldId="318"/>
            <ac:cxnSpMk id="42" creationId="{B6AE641A-C25A-4805-A9DD-BBDC67D7F599}"/>
          </ac:cxnSpMkLst>
        </pc:cxnChg>
        <pc:cxnChg chg="add mod">
          <ac:chgData name="Tony DeGonia" userId="6c5d8b7516b34840" providerId="LiveId" clId="{F68B2662-5A26-40B5-8010-94897C166279}" dt="2023-01-25T21:19:16.788" v="5461" actId="692"/>
          <ac:cxnSpMkLst>
            <pc:docMk/>
            <pc:sldMk cId="4052603515" sldId="318"/>
            <ac:cxnSpMk id="64" creationId="{D350241E-B3D9-1A82-65E4-38E1BC3BCBBE}"/>
          </ac:cxnSpMkLst>
        </pc:cxnChg>
        <pc:cxnChg chg="add mod topLvl">
          <ac:chgData name="Tony DeGonia" userId="6c5d8b7516b34840" providerId="LiveId" clId="{F68B2662-5A26-40B5-8010-94897C166279}" dt="2023-01-25T21:19:10.324" v="5459" actId="692"/>
          <ac:cxnSpMkLst>
            <pc:docMk/>
            <pc:sldMk cId="4052603515" sldId="318"/>
            <ac:cxnSpMk id="66" creationId="{61D05A5F-F099-20E6-0441-91D424C65C08}"/>
          </ac:cxnSpMkLst>
        </pc:cxnChg>
        <pc:cxnChg chg="add mod">
          <ac:chgData name="Tony DeGonia" userId="6c5d8b7516b34840" providerId="LiveId" clId="{F68B2662-5A26-40B5-8010-94897C166279}" dt="2023-01-25T21:18:35.209" v="5452" actId="692"/>
          <ac:cxnSpMkLst>
            <pc:docMk/>
            <pc:sldMk cId="4052603515" sldId="318"/>
            <ac:cxnSpMk id="69" creationId="{46AE7A88-1871-ABB6-34D6-C47700232199}"/>
          </ac:cxnSpMkLst>
        </pc:cxnChg>
        <pc:cxnChg chg="add mod">
          <ac:chgData name="Tony DeGonia" userId="6c5d8b7516b34840" providerId="LiveId" clId="{F68B2662-5A26-40B5-8010-94897C166279}" dt="2023-01-25T21:18:40.067" v="5453" actId="692"/>
          <ac:cxnSpMkLst>
            <pc:docMk/>
            <pc:sldMk cId="4052603515" sldId="318"/>
            <ac:cxnSpMk id="71" creationId="{7DD286A6-DE15-17A3-4E58-5045F24356FC}"/>
          </ac:cxnSpMkLst>
        </pc:cxnChg>
        <pc:cxnChg chg="add mod">
          <ac:chgData name="Tony DeGonia" userId="6c5d8b7516b34840" providerId="LiveId" clId="{F68B2662-5A26-40B5-8010-94897C166279}" dt="2023-01-25T21:30:21.212" v="5509" actId="1076"/>
          <ac:cxnSpMkLst>
            <pc:docMk/>
            <pc:sldMk cId="4052603515" sldId="318"/>
            <ac:cxnSpMk id="74" creationId="{155E909A-02C3-4A66-FD9F-280EF1EF46E0}"/>
          </ac:cxnSpMkLst>
        </pc:cxnChg>
        <pc:cxnChg chg="add mod">
          <ac:chgData name="Tony DeGonia" userId="6c5d8b7516b34840" providerId="LiveId" clId="{F68B2662-5A26-40B5-8010-94897C166279}" dt="2023-01-25T21:31:24.560" v="5515" actId="1076"/>
          <ac:cxnSpMkLst>
            <pc:docMk/>
            <pc:sldMk cId="4052603515" sldId="318"/>
            <ac:cxnSpMk id="75" creationId="{22178EB9-0CE1-25E0-A1DD-9B78DCA03E8D}"/>
          </ac:cxnSpMkLst>
        </pc:cxnChg>
        <pc:cxnChg chg="add del mod topLvl">
          <ac:chgData name="Tony DeGonia" userId="6c5d8b7516b34840" providerId="LiveId" clId="{F68B2662-5A26-40B5-8010-94897C166279}" dt="2023-01-22T23:38:55.203" v="1115" actId="478"/>
          <ac:cxnSpMkLst>
            <pc:docMk/>
            <pc:sldMk cId="4052603515" sldId="318"/>
            <ac:cxnSpMk id="81" creationId="{F3E5DADF-2A8C-AE5A-D626-4A489BE7BC73}"/>
          </ac:cxnSpMkLst>
        </pc:cxnChg>
      </pc:sldChg>
      <pc:sldChg chg="addSp delSp modSp add mod modTransition modAnim modNotesTx">
        <pc:chgData name="Tony DeGonia" userId="6c5d8b7516b34840" providerId="LiveId" clId="{F68B2662-5A26-40B5-8010-94897C166279}" dt="2023-01-25T01:10:26.906" v="5370"/>
        <pc:sldMkLst>
          <pc:docMk/>
          <pc:sldMk cId="3730694795" sldId="319"/>
        </pc:sldMkLst>
        <pc:spChg chg="mod">
          <ac:chgData name="Tony DeGonia" userId="6c5d8b7516b34840" providerId="LiveId" clId="{F68B2662-5A26-40B5-8010-94897C166279}" dt="2023-01-24T06:53:17.783" v="4044" actId="403"/>
          <ac:spMkLst>
            <pc:docMk/>
            <pc:sldMk cId="3730694795" sldId="319"/>
            <ac:spMk id="4" creationId="{20A3F305-2567-72E1-51A9-96EA2EABA5A5}"/>
          </ac:spMkLst>
        </pc:spChg>
        <pc:spChg chg="del">
          <ac:chgData name="Tony DeGonia" userId="6c5d8b7516b34840" providerId="LiveId" clId="{F68B2662-5A26-40B5-8010-94897C166279}" dt="2023-01-24T07:24:26.061" v="4344" actId="478"/>
          <ac:spMkLst>
            <pc:docMk/>
            <pc:sldMk cId="3730694795" sldId="319"/>
            <ac:spMk id="5" creationId="{1B85C411-AED4-6FD9-4D1C-10F57C14C726}"/>
          </ac:spMkLst>
        </pc:spChg>
        <pc:spChg chg="mod topLvl">
          <ac:chgData name="Tony DeGonia" userId="6c5d8b7516b34840" providerId="LiveId" clId="{F68B2662-5A26-40B5-8010-94897C166279}" dt="2023-01-24T05:41:43.553" v="3697" actId="1076"/>
          <ac:spMkLst>
            <pc:docMk/>
            <pc:sldMk cId="3730694795" sldId="319"/>
            <ac:spMk id="32" creationId="{26CC66BF-532A-0AE4-D63C-13C45F57CE06}"/>
          </ac:spMkLst>
        </pc:spChg>
        <pc:spChg chg="del">
          <ac:chgData name="Tony DeGonia" userId="6c5d8b7516b34840" providerId="LiveId" clId="{F68B2662-5A26-40B5-8010-94897C166279}" dt="2023-01-23T01:34:22.632" v="1201" actId="478"/>
          <ac:spMkLst>
            <pc:docMk/>
            <pc:sldMk cId="3730694795" sldId="319"/>
            <ac:spMk id="33" creationId="{D688173D-550F-80AC-505C-13E7C1B7743E}"/>
          </ac:spMkLst>
        </pc:spChg>
        <pc:spChg chg="del">
          <ac:chgData name="Tony DeGonia" userId="6c5d8b7516b34840" providerId="LiveId" clId="{F68B2662-5A26-40B5-8010-94897C166279}" dt="2023-01-23T01:34:12.043" v="1198" actId="478"/>
          <ac:spMkLst>
            <pc:docMk/>
            <pc:sldMk cId="3730694795" sldId="319"/>
            <ac:spMk id="34" creationId="{453EF71D-C8A9-6CB5-7D88-9572157C2F0E}"/>
          </ac:spMkLst>
        </pc:spChg>
        <pc:spChg chg="del">
          <ac:chgData name="Tony DeGonia" userId="6c5d8b7516b34840" providerId="LiveId" clId="{F68B2662-5A26-40B5-8010-94897C166279}" dt="2023-01-23T01:35:12.511" v="1212" actId="478"/>
          <ac:spMkLst>
            <pc:docMk/>
            <pc:sldMk cId="3730694795" sldId="319"/>
            <ac:spMk id="41" creationId="{1FCE5004-1EB2-9FAC-11CE-EA7BD38F08A9}"/>
          </ac:spMkLst>
        </pc:spChg>
        <pc:spChg chg="add del mod">
          <ac:chgData name="Tony DeGonia" userId="6c5d8b7516b34840" providerId="LiveId" clId="{F68B2662-5A26-40B5-8010-94897C166279}" dt="2023-01-23T01:53:39.846" v="1343" actId="478"/>
          <ac:spMkLst>
            <pc:docMk/>
            <pc:sldMk cId="3730694795" sldId="319"/>
            <ac:spMk id="89" creationId="{C391464C-8D3E-4EBF-50B1-ED68D998AA7A}"/>
          </ac:spMkLst>
        </pc:spChg>
        <pc:spChg chg="add del mod">
          <ac:chgData name="Tony DeGonia" userId="6c5d8b7516b34840" providerId="LiveId" clId="{F68B2662-5A26-40B5-8010-94897C166279}" dt="2023-01-23T01:53:36.315" v="1342" actId="478"/>
          <ac:spMkLst>
            <pc:docMk/>
            <pc:sldMk cId="3730694795" sldId="319"/>
            <ac:spMk id="93" creationId="{C18EA63F-30A7-A346-7364-94375DE82F1E}"/>
          </ac:spMkLst>
        </pc:spChg>
        <pc:spChg chg="add mod">
          <ac:chgData name="Tony DeGonia" userId="6c5d8b7516b34840" providerId="LiveId" clId="{F68B2662-5A26-40B5-8010-94897C166279}" dt="2023-01-23T03:56:52.406" v="1660" actId="1076"/>
          <ac:spMkLst>
            <pc:docMk/>
            <pc:sldMk cId="3730694795" sldId="319"/>
            <ac:spMk id="94" creationId="{D14EB72A-9DAB-BBFD-CAE6-081C233342D7}"/>
          </ac:spMkLst>
        </pc:spChg>
        <pc:spChg chg="add mod">
          <ac:chgData name="Tony DeGonia" userId="6c5d8b7516b34840" providerId="LiveId" clId="{F68B2662-5A26-40B5-8010-94897C166279}" dt="2023-01-23T03:56:52.406" v="1660" actId="1076"/>
          <ac:spMkLst>
            <pc:docMk/>
            <pc:sldMk cId="3730694795" sldId="319"/>
            <ac:spMk id="95" creationId="{112C1434-CA4D-D3E4-222D-30FFFCCDAA67}"/>
          </ac:spMkLst>
        </pc:spChg>
        <pc:spChg chg="add mod">
          <ac:chgData name="Tony DeGonia" userId="6c5d8b7516b34840" providerId="LiveId" clId="{F68B2662-5A26-40B5-8010-94897C166279}" dt="2023-01-23T02:09:50.865" v="1521" actId="1076"/>
          <ac:spMkLst>
            <pc:docMk/>
            <pc:sldMk cId="3730694795" sldId="319"/>
            <ac:spMk id="118" creationId="{07A16CFE-705A-652D-55B0-5F72A52686FA}"/>
          </ac:spMkLst>
        </pc:spChg>
        <pc:spChg chg="add mod">
          <ac:chgData name="Tony DeGonia" userId="6c5d8b7516b34840" providerId="LiveId" clId="{F68B2662-5A26-40B5-8010-94897C166279}" dt="2023-01-23T02:09:58.738" v="1523" actId="1076"/>
          <ac:spMkLst>
            <pc:docMk/>
            <pc:sldMk cId="3730694795" sldId="319"/>
            <ac:spMk id="119" creationId="{A5DE3336-EE38-D038-E423-119C36CF86B5}"/>
          </ac:spMkLst>
        </pc:spChg>
        <pc:spChg chg="add mod">
          <ac:chgData name="Tony DeGonia" userId="6c5d8b7516b34840" providerId="LiveId" clId="{F68B2662-5A26-40B5-8010-94897C166279}" dt="2023-01-23T02:10:09.142" v="1525" actId="1076"/>
          <ac:spMkLst>
            <pc:docMk/>
            <pc:sldMk cId="3730694795" sldId="319"/>
            <ac:spMk id="120" creationId="{F6C56E6C-5EB5-A446-FE36-0F3B2A07DE81}"/>
          </ac:spMkLst>
        </pc:spChg>
        <pc:spChg chg="add mod">
          <ac:chgData name="Tony DeGonia" userId="6c5d8b7516b34840" providerId="LiveId" clId="{F68B2662-5A26-40B5-8010-94897C166279}" dt="2023-01-23T02:10:21.817" v="1527" actId="1076"/>
          <ac:spMkLst>
            <pc:docMk/>
            <pc:sldMk cId="3730694795" sldId="319"/>
            <ac:spMk id="121" creationId="{8375FB46-EA2F-06C0-5EC4-C90D32A73392}"/>
          </ac:spMkLst>
        </pc:spChg>
        <pc:spChg chg="add mod">
          <ac:chgData name="Tony DeGonia" userId="6c5d8b7516b34840" providerId="LiveId" clId="{F68B2662-5A26-40B5-8010-94897C166279}" dt="2023-01-23T02:10:43.720" v="1537" actId="1076"/>
          <ac:spMkLst>
            <pc:docMk/>
            <pc:sldMk cId="3730694795" sldId="319"/>
            <ac:spMk id="122" creationId="{E0A985EE-0EED-456D-531B-EBA44AB137DE}"/>
          </ac:spMkLst>
        </pc:spChg>
        <pc:spChg chg="add mod">
          <ac:chgData name="Tony DeGonia" userId="6c5d8b7516b34840" providerId="LiveId" clId="{F68B2662-5A26-40B5-8010-94897C166279}" dt="2023-01-23T02:10:58.238" v="1546" actId="20577"/>
          <ac:spMkLst>
            <pc:docMk/>
            <pc:sldMk cId="3730694795" sldId="319"/>
            <ac:spMk id="123" creationId="{C18EDF4D-1002-6189-4917-4017E4C4709E}"/>
          </ac:spMkLst>
        </pc:spChg>
        <pc:spChg chg="add mod">
          <ac:chgData name="Tony DeGonia" userId="6c5d8b7516b34840" providerId="LiveId" clId="{F68B2662-5A26-40B5-8010-94897C166279}" dt="2023-01-23T02:46:38.547" v="1654" actId="1038"/>
          <ac:spMkLst>
            <pc:docMk/>
            <pc:sldMk cId="3730694795" sldId="319"/>
            <ac:spMk id="134" creationId="{D229B3BC-604B-8216-810F-5558E50A3E67}"/>
          </ac:spMkLst>
        </pc:spChg>
        <pc:spChg chg="add mod">
          <ac:chgData name="Tony DeGonia" userId="6c5d8b7516b34840" providerId="LiveId" clId="{F68B2662-5A26-40B5-8010-94897C166279}" dt="2023-01-24T06:54:37.475" v="4058" actId="1076"/>
          <ac:spMkLst>
            <pc:docMk/>
            <pc:sldMk cId="3730694795" sldId="319"/>
            <ac:spMk id="135" creationId="{CBE9AD65-D7A8-697C-897F-B393F494F034}"/>
          </ac:spMkLst>
        </pc:spChg>
        <pc:spChg chg="add mod">
          <ac:chgData name="Tony DeGonia" userId="6c5d8b7516b34840" providerId="LiveId" clId="{F68B2662-5A26-40B5-8010-94897C166279}" dt="2023-01-24T06:55:17.021" v="4072" actId="20577"/>
          <ac:spMkLst>
            <pc:docMk/>
            <pc:sldMk cId="3730694795" sldId="319"/>
            <ac:spMk id="136" creationId="{36D87BA2-FE02-0E5D-B983-6D5E7B2143E1}"/>
          </ac:spMkLst>
        </pc:spChg>
        <pc:spChg chg="add mod">
          <ac:chgData name="Tony DeGonia" userId="6c5d8b7516b34840" providerId="LiveId" clId="{F68B2662-5A26-40B5-8010-94897C166279}" dt="2023-01-24T06:56:03.817" v="4106" actId="20577"/>
          <ac:spMkLst>
            <pc:docMk/>
            <pc:sldMk cId="3730694795" sldId="319"/>
            <ac:spMk id="142" creationId="{B5919EC8-139C-677F-2C31-6E54DD8EDD79}"/>
          </ac:spMkLst>
        </pc:spChg>
        <pc:spChg chg="add mod">
          <ac:chgData name="Tony DeGonia" userId="6c5d8b7516b34840" providerId="LiveId" clId="{F68B2662-5A26-40B5-8010-94897C166279}" dt="2023-01-24T06:54:51.475" v="4062" actId="1076"/>
          <ac:spMkLst>
            <pc:docMk/>
            <pc:sldMk cId="3730694795" sldId="319"/>
            <ac:spMk id="145" creationId="{359313D1-E23D-5619-9872-7FA53249E8CE}"/>
          </ac:spMkLst>
        </pc:spChg>
        <pc:spChg chg="add mod">
          <ac:chgData name="Tony DeGonia" userId="6c5d8b7516b34840" providerId="LiveId" clId="{F68B2662-5A26-40B5-8010-94897C166279}" dt="2023-01-23T04:27:46.811" v="2222" actId="1076"/>
          <ac:spMkLst>
            <pc:docMk/>
            <pc:sldMk cId="3730694795" sldId="319"/>
            <ac:spMk id="152" creationId="{DE8CD4BF-19DD-D38D-29ED-B7CFD02D5FDF}"/>
          </ac:spMkLst>
        </pc:spChg>
        <pc:spChg chg="add mod">
          <ac:chgData name="Tony DeGonia" userId="6c5d8b7516b34840" providerId="LiveId" clId="{F68B2662-5A26-40B5-8010-94897C166279}" dt="2023-01-24T07:24:26.428" v="4345"/>
          <ac:spMkLst>
            <pc:docMk/>
            <pc:sldMk cId="3730694795" sldId="319"/>
            <ac:spMk id="166" creationId="{85B65EC4-8490-423F-2DF8-1F8AD1DD1B24}"/>
          </ac:spMkLst>
        </pc:spChg>
        <pc:grpChg chg="del">
          <ac:chgData name="Tony DeGonia" userId="6c5d8b7516b34840" providerId="LiveId" clId="{F68B2662-5A26-40B5-8010-94897C166279}" dt="2023-01-23T01:32:30.527" v="1176" actId="165"/>
          <ac:grpSpMkLst>
            <pc:docMk/>
            <pc:sldMk cId="3730694795" sldId="319"/>
            <ac:grpSpMk id="6" creationId="{39FDDE21-F300-359F-5ACD-9D4999C0C1A7}"/>
          </ac:grpSpMkLst>
        </pc:grpChg>
        <pc:grpChg chg="del">
          <ac:chgData name="Tony DeGonia" userId="6c5d8b7516b34840" providerId="LiveId" clId="{F68B2662-5A26-40B5-8010-94897C166279}" dt="2023-01-23T01:32:34.357" v="1177" actId="478"/>
          <ac:grpSpMkLst>
            <pc:docMk/>
            <pc:sldMk cId="3730694795" sldId="319"/>
            <ac:grpSpMk id="28" creationId="{F26AEF8E-324D-75DF-18C9-A3FA261748E7}"/>
          </ac:grpSpMkLst>
        </pc:grpChg>
        <pc:grpChg chg="del">
          <ac:chgData name="Tony DeGonia" userId="6c5d8b7516b34840" providerId="LiveId" clId="{F68B2662-5A26-40B5-8010-94897C166279}" dt="2023-01-23T01:32:51.938" v="1181" actId="478"/>
          <ac:grpSpMkLst>
            <pc:docMk/>
            <pc:sldMk cId="3730694795" sldId="319"/>
            <ac:grpSpMk id="53" creationId="{D6A016E9-2D33-3F00-FE07-539B6288E691}"/>
          </ac:grpSpMkLst>
        </pc:grpChg>
        <pc:grpChg chg="del">
          <ac:chgData name="Tony DeGonia" userId="6c5d8b7516b34840" providerId="LiveId" clId="{F68B2662-5A26-40B5-8010-94897C166279}" dt="2023-01-23T01:33:29.145" v="1188" actId="478"/>
          <ac:grpSpMkLst>
            <pc:docMk/>
            <pc:sldMk cId="3730694795" sldId="319"/>
            <ac:grpSpMk id="54" creationId="{593B9FEB-B6E7-96DE-7B1C-2732BED085F4}"/>
          </ac:grpSpMkLst>
        </pc:grpChg>
        <pc:grpChg chg="del">
          <ac:chgData name="Tony DeGonia" userId="6c5d8b7516b34840" providerId="LiveId" clId="{F68B2662-5A26-40B5-8010-94897C166279}" dt="2023-01-23T01:32:48.531" v="1180" actId="478"/>
          <ac:grpSpMkLst>
            <pc:docMk/>
            <pc:sldMk cId="3730694795" sldId="319"/>
            <ac:grpSpMk id="60" creationId="{DF169B15-B824-28ED-A34C-9FFAA491D70A}"/>
          </ac:grpSpMkLst>
        </pc:grpChg>
        <pc:grpChg chg="del">
          <ac:chgData name="Tony DeGonia" userId="6c5d8b7516b34840" providerId="LiveId" clId="{F68B2662-5A26-40B5-8010-94897C166279}" dt="2023-01-23T01:32:44.832" v="1179" actId="478"/>
          <ac:grpSpMkLst>
            <pc:docMk/>
            <pc:sldMk cId="3730694795" sldId="319"/>
            <ac:grpSpMk id="82" creationId="{4DB597DC-0DC0-087A-7B34-E2FEEAE65702}"/>
          </ac:grpSpMkLst>
        </pc:grpChg>
        <pc:grpChg chg="del">
          <ac:chgData name="Tony DeGonia" userId="6c5d8b7516b34840" providerId="LiveId" clId="{F68B2662-5A26-40B5-8010-94897C166279}" dt="2023-01-23T01:33:54.450" v="1194" actId="478"/>
          <ac:grpSpMkLst>
            <pc:docMk/>
            <pc:sldMk cId="3730694795" sldId="319"/>
            <ac:grpSpMk id="83" creationId="{B5D4357A-593A-B800-0573-303CAFA7CE9D}"/>
          </ac:grpSpMkLst>
        </pc:grpChg>
        <pc:grpChg chg="del mod">
          <ac:chgData name="Tony DeGonia" userId="6c5d8b7516b34840" providerId="LiveId" clId="{F68B2662-5A26-40B5-8010-94897C166279}" dt="2023-01-23T01:33:44.859" v="1193" actId="478"/>
          <ac:grpSpMkLst>
            <pc:docMk/>
            <pc:sldMk cId="3730694795" sldId="319"/>
            <ac:grpSpMk id="84" creationId="{E7D57741-CDDF-D5F5-536F-6C1C7D1ED80F}"/>
          </ac:grpSpMkLst>
        </pc:grpChg>
        <pc:grpChg chg="del">
          <ac:chgData name="Tony DeGonia" userId="6c5d8b7516b34840" providerId="LiveId" clId="{F68B2662-5A26-40B5-8010-94897C166279}" dt="2023-01-23T01:32:59.306" v="1183" actId="478"/>
          <ac:grpSpMkLst>
            <pc:docMk/>
            <pc:sldMk cId="3730694795" sldId="319"/>
            <ac:grpSpMk id="85" creationId="{D102E3A8-649E-0BC4-DC53-166336E68111}"/>
          </ac:grpSpMkLst>
        </pc:grpChg>
        <pc:grpChg chg="del">
          <ac:chgData name="Tony DeGonia" userId="6c5d8b7516b34840" providerId="LiveId" clId="{F68B2662-5A26-40B5-8010-94897C166279}" dt="2023-01-23T01:35:19.923" v="1213" actId="478"/>
          <ac:grpSpMkLst>
            <pc:docMk/>
            <pc:sldMk cId="3730694795" sldId="319"/>
            <ac:grpSpMk id="86" creationId="{3438350F-C040-913C-187E-D53EF4903AA9}"/>
          </ac:grpSpMkLst>
        </pc:grpChg>
        <pc:picChg chg="mod topLvl">
          <ac:chgData name="Tony DeGonia" userId="6c5d8b7516b34840" providerId="LiveId" clId="{F68B2662-5A26-40B5-8010-94897C166279}" dt="2023-01-24T05:41:36.859" v="3696" actId="1076"/>
          <ac:picMkLst>
            <pc:docMk/>
            <pc:sldMk cId="3730694795" sldId="319"/>
            <ac:picMk id="2" creationId="{6C72E20C-83B0-166A-7C03-E23CF32BF2C2}"/>
          </ac:picMkLst>
        </pc:picChg>
        <pc:picChg chg="del">
          <ac:chgData name="Tony DeGonia" userId="6c5d8b7516b34840" providerId="LiveId" clId="{F68B2662-5A26-40B5-8010-94897C166279}" dt="2023-01-23T01:32:55.974" v="1182" actId="478"/>
          <ac:picMkLst>
            <pc:docMk/>
            <pc:sldMk cId="3730694795" sldId="319"/>
            <ac:picMk id="3" creationId="{2BC1A157-47E5-5ADD-3D1B-F13F4713EF0A}"/>
          </ac:picMkLst>
        </pc:picChg>
        <pc:picChg chg="del">
          <ac:chgData name="Tony DeGonia" userId="6c5d8b7516b34840" providerId="LiveId" clId="{F68B2662-5A26-40B5-8010-94897C166279}" dt="2023-01-23T01:33:31.154" v="1189" actId="478"/>
          <ac:picMkLst>
            <pc:docMk/>
            <pc:sldMk cId="3730694795" sldId="319"/>
            <ac:picMk id="11" creationId="{8FDC2774-5C88-39E0-AEB3-96618D93239C}"/>
          </ac:picMkLst>
        </pc:picChg>
        <pc:picChg chg="del">
          <ac:chgData name="Tony DeGonia" userId="6c5d8b7516b34840" providerId="LiveId" clId="{F68B2662-5A26-40B5-8010-94897C166279}" dt="2023-01-23T01:33:04.988" v="1184" actId="478"/>
          <ac:picMkLst>
            <pc:docMk/>
            <pc:sldMk cId="3730694795" sldId="319"/>
            <ac:picMk id="12" creationId="{D335130F-6D22-D26F-4821-124D61C20FDE}"/>
          </ac:picMkLst>
        </pc:picChg>
        <pc:picChg chg="del">
          <ac:chgData name="Tony DeGonia" userId="6c5d8b7516b34840" providerId="LiveId" clId="{F68B2662-5A26-40B5-8010-94897C166279}" dt="2023-01-23T01:34:14.766" v="1199" actId="478"/>
          <ac:picMkLst>
            <pc:docMk/>
            <pc:sldMk cId="3730694795" sldId="319"/>
            <ac:picMk id="13" creationId="{DEF5D0D3-D700-AF55-EF0D-E2910B3DBCA4}"/>
          </ac:picMkLst>
        </pc:picChg>
        <pc:picChg chg="mod">
          <ac:chgData name="Tony DeGonia" userId="6c5d8b7516b34840" providerId="LiveId" clId="{F68B2662-5A26-40B5-8010-94897C166279}" dt="2023-01-23T01:36:33.112" v="1228" actId="1076"/>
          <ac:picMkLst>
            <pc:docMk/>
            <pc:sldMk cId="3730694795" sldId="319"/>
            <ac:picMk id="14" creationId="{39D5943D-B579-E713-9686-98BDBCC02469}"/>
          </ac:picMkLst>
        </pc:picChg>
        <pc:picChg chg="del mod">
          <ac:chgData name="Tony DeGonia" userId="6c5d8b7516b34840" providerId="LiveId" clId="{F68B2662-5A26-40B5-8010-94897C166279}" dt="2023-01-23T02:47:18.237" v="1656" actId="478"/>
          <ac:picMkLst>
            <pc:docMk/>
            <pc:sldMk cId="3730694795" sldId="319"/>
            <ac:picMk id="15" creationId="{F267DEC8-1576-D8FF-CC6F-A047B7C37E36}"/>
          </ac:picMkLst>
        </pc:picChg>
        <pc:picChg chg="del">
          <ac:chgData name="Tony DeGonia" userId="6c5d8b7516b34840" providerId="LiveId" clId="{F68B2662-5A26-40B5-8010-94897C166279}" dt="2023-01-23T01:34:05.684" v="1197" actId="478"/>
          <ac:picMkLst>
            <pc:docMk/>
            <pc:sldMk cId="3730694795" sldId="319"/>
            <ac:picMk id="17" creationId="{EEFDF4B8-FD74-D2DB-9619-A76724BB1996}"/>
          </ac:picMkLst>
        </pc:picChg>
        <pc:picChg chg="add mod">
          <ac:chgData name="Tony DeGonia" userId="6c5d8b7516b34840" providerId="LiveId" clId="{F68B2662-5A26-40B5-8010-94897C166279}" dt="2023-01-23T01:35:01.297" v="1209" actId="1076"/>
          <ac:picMkLst>
            <pc:docMk/>
            <pc:sldMk cId="3730694795" sldId="319"/>
            <ac:picMk id="22" creationId="{0D472F3D-63DF-2AED-C7D3-9ED18A582FD7}"/>
          </ac:picMkLst>
        </pc:picChg>
        <pc:picChg chg="add mod">
          <ac:chgData name="Tony DeGonia" userId="6c5d8b7516b34840" providerId="LiveId" clId="{F68B2662-5A26-40B5-8010-94897C166279}" dt="2023-01-23T01:36:33.112" v="1228" actId="1076"/>
          <ac:picMkLst>
            <pc:docMk/>
            <pc:sldMk cId="3730694795" sldId="319"/>
            <ac:picMk id="24" creationId="{EBB6E264-8284-FF5E-787B-F90E9905AA8B}"/>
          </ac:picMkLst>
        </pc:picChg>
        <pc:picChg chg="add mod">
          <ac:chgData name="Tony DeGonia" userId="6c5d8b7516b34840" providerId="LiveId" clId="{F68B2662-5A26-40B5-8010-94897C166279}" dt="2023-01-23T01:36:33.112" v="1228" actId="1076"/>
          <ac:picMkLst>
            <pc:docMk/>
            <pc:sldMk cId="3730694795" sldId="319"/>
            <ac:picMk id="35" creationId="{61E04447-9084-F3E3-88FA-3AA41DE4AF3C}"/>
          </ac:picMkLst>
        </pc:picChg>
        <pc:picChg chg="del mod topLvl">
          <ac:chgData name="Tony DeGonia" userId="6c5d8b7516b34840" providerId="LiveId" clId="{F68B2662-5A26-40B5-8010-94897C166279}" dt="2023-01-23T01:34:00.557" v="1196" actId="478"/>
          <ac:picMkLst>
            <pc:docMk/>
            <pc:sldMk cId="3730694795" sldId="319"/>
            <ac:picMk id="40" creationId="{78B00B9E-1E54-77F7-3504-404DC519F8BC}"/>
          </ac:picMkLst>
        </pc:picChg>
        <pc:picChg chg="del">
          <ac:chgData name="Tony DeGonia" userId="6c5d8b7516b34840" providerId="LiveId" clId="{F68B2662-5A26-40B5-8010-94897C166279}" dt="2023-01-23T01:34:17.139" v="1200" actId="478"/>
          <ac:picMkLst>
            <pc:docMk/>
            <pc:sldMk cId="3730694795" sldId="319"/>
            <ac:picMk id="49" creationId="{DC301F33-A257-5DD4-86F6-8B2188174F7F}"/>
          </ac:picMkLst>
        </pc:picChg>
        <pc:picChg chg="add mod">
          <ac:chgData name="Tony DeGonia" userId="6c5d8b7516b34840" providerId="LiveId" clId="{F68B2662-5A26-40B5-8010-94897C166279}" dt="2023-01-23T01:36:33.112" v="1228" actId="1076"/>
          <ac:picMkLst>
            <pc:docMk/>
            <pc:sldMk cId="3730694795" sldId="319"/>
            <ac:picMk id="50" creationId="{E9E8C8BE-D3D1-2047-F5C3-0A65B77D8AEA}"/>
          </ac:picMkLst>
        </pc:picChg>
        <pc:picChg chg="add mod">
          <ac:chgData name="Tony DeGonia" userId="6c5d8b7516b34840" providerId="LiveId" clId="{F68B2662-5A26-40B5-8010-94897C166279}" dt="2023-01-23T01:38:38.601" v="1236" actId="1076"/>
          <ac:picMkLst>
            <pc:docMk/>
            <pc:sldMk cId="3730694795" sldId="319"/>
            <ac:picMk id="51" creationId="{E4A45FE2-1FC3-A680-8738-98979C0BD622}"/>
          </ac:picMkLst>
        </pc:picChg>
        <pc:picChg chg="add del mod">
          <ac:chgData name="Tony DeGonia" userId="6c5d8b7516b34840" providerId="LiveId" clId="{F68B2662-5A26-40B5-8010-94897C166279}" dt="2023-01-23T01:56:10.442" v="1393" actId="478"/>
          <ac:picMkLst>
            <pc:docMk/>
            <pc:sldMk cId="3730694795" sldId="319"/>
            <ac:picMk id="57" creationId="{9A98CCBE-0C72-4C66-187D-5EB63AE8A526}"/>
          </ac:picMkLst>
        </pc:picChg>
        <pc:picChg chg="del">
          <ac:chgData name="Tony DeGonia" userId="6c5d8b7516b34840" providerId="LiveId" clId="{F68B2662-5A26-40B5-8010-94897C166279}" dt="2023-01-23T01:35:09.951" v="1211" actId="478"/>
          <ac:picMkLst>
            <pc:docMk/>
            <pc:sldMk cId="3730694795" sldId="319"/>
            <ac:picMk id="62" creationId="{92399D19-1FE1-375F-5DEB-8FB71DE3D12F}"/>
          </ac:picMkLst>
        </pc:picChg>
        <pc:picChg chg="del">
          <ac:chgData name="Tony DeGonia" userId="6c5d8b7516b34840" providerId="LiveId" clId="{F68B2662-5A26-40B5-8010-94897C166279}" dt="2023-01-23T01:34:27.454" v="1202" actId="478"/>
          <ac:picMkLst>
            <pc:docMk/>
            <pc:sldMk cId="3730694795" sldId="319"/>
            <ac:picMk id="63" creationId="{41CEB30E-CC60-61AE-E634-146C0C40573A}"/>
          </ac:picMkLst>
        </pc:picChg>
        <pc:picChg chg="add mod">
          <ac:chgData name="Tony DeGonia" userId="6c5d8b7516b34840" providerId="LiveId" clId="{F68B2662-5A26-40B5-8010-94897C166279}" dt="2023-01-23T03:56:52.406" v="1660" actId="1076"/>
          <ac:picMkLst>
            <pc:docMk/>
            <pc:sldMk cId="3730694795" sldId="319"/>
            <ac:picMk id="65" creationId="{E48571D9-F9CF-6244-FF75-FA78804C8C03}"/>
          </ac:picMkLst>
        </pc:picChg>
        <pc:picChg chg="add mod">
          <ac:chgData name="Tony DeGonia" userId="6c5d8b7516b34840" providerId="LiveId" clId="{F68B2662-5A26-40B5-8010-94897C166279}" dt="2023-01-23T03:56:52.406" v="1660" actId="1076"/>
          <ac:picMkLst>
            <pc:docMk/>
            <pc:sldMk cId="3730694795" sldId="319"/>
            <ac:picMk id="67" creationId="{DDD19669-1FAA-62BD-F80C-8869A250E2C0}"/>
          </ac:picMkLst>
        </pc:picChg>
        <pc:picChg chg="add mod">
          <ac:chgData name="Tony DeGonia" userId="6c5d8b7516b34840" providerId="LiveId" clId="{F68B2662-5A26-40B5-8010-94897C166279}" dt="2023-01-23T03:56:52.406" v="1660" actId="1076"/>
          <ac:picMkLst>
            <pc:docMk/>
            <pc:sldMk cId="3730694795" sldId="319"/>
            <ac:picMk id="68" creationId="{5B0C7206-EFBD-AC93-DFB6-1566774B21CC}"/>
          </ac:picMkLst>
        </pc:picChg>
        <pc:picChg chg="add mod">
          <ac:chgData name="Tony DeGonia" userId="6c5d8b7516b34840" providerId="LiveId" clId="{F68B2662-5A26-40B5-8010-94897C166279}" dt="2023-01-23T03:56:52.406" v="1660" actId="1076"/>
          <ac:picMkLst>
            <pc:docMk/>
            <pc:sldMk cId="3730694795" sldId="319"/>
            <ac:picMk id="70" creationId="{7EC6C02F-61FF-5172-05B8-F23096A5B9E6}"/>
          </ac:picMkLst>
        </pc:picChg>
        <pc:picChg chg="add mod">
          <ac:chgData name="Tony DeGonia" userId="6c5d8b7516b34840" providerId="LiveId" clId="{F68B2662-5A26-40B5-8010-94897C166279}" dt="2023-01-23T03:56:52.406" v="1660" actId="1076"/>
          <ac:picMkLst>
            <pc:docMk/>
            <pc:sldMk cId="3730694795" sldId="319"/>
            <ac:picMk id="72" creationId="{6C6BADC0-971F-1437-21BC-AD686C796070}"/>
          </ac:picMkLst>
        </pc:picChg>
        <pc:picChg chg="add mod">
          <ac:chgData name="Tony DeGonia" userId="6c5d8b7516b34840" providerId="LiveId" clId="{F68B2662-5A26-40B5-8010-94897C166279}" dt="2023-01-23T03:56:52.406" v="1660" actId="1076"/>
          <ac:picMkLst>
            <pc:docMk/>
            <pc:sldMk cId="3730694795" sldId="319"/>
            <ac:picMk id="73" creationId="{EAEF54BE-0011-DE86-6977-C17400EE5DF7}"/>
          </ac:picMkLst>
        </pc:picChg>
        <pc:picChg chg="add mod">
          <ac:chgData name="Tony DeGonia" userId="6c5d8b7516b34840" providerId="LiveId" clId="{F68B2662-5A26-40B5-8010-94897C166279}" dt="2023-01-23T03:56:52.406" v="1660" actId="1076"/>
          <ac:picMkLst>
            <pc:docMk/>
            <pc:sldMk cId="3730694795" sldId="319"/>
            <ac:picMk id="77" creationId="{22C510C3-90BF-1D0F-0F0B-E0D950980685}"/>
          </ac:picMkLst>
        </pc:picChg>
        <pc:picChg chg="add mod">
          <ac:chgData name="Tony DeGonia" userId="6c5d8b7516b34840" providerId="LiveId" clId="{F68B2662-5A26-40B5-8010-94897C166279}" dt="2023-01-23T03:56:52.406" v="1660" actId="1076"/>
          <ac:picMkLst>
            <pc:docMk/>
            <pc:sldMk cId="3730694795" sldId="319"/>
            <ac:picMk id="78" creationId="{661A8FD9-C44E-7966-61BD-C02D06B7E028}"/>
          </ac:picMkLst>
        </pc:picChg>
        <pc:picChg chg="add mod">
          <ac:chgData name="Tony DeGonia" userId="6c5d8b7516b34840" providerId="LiveId" clId="{F68B2662-5A26-40B5-8010-94897C166279}" dt="2023-01-23T03:56:52.406" v="1660" actId="1076"/>
          <ac:picMkLst>
            <pc:docMk/>
            <pc:sldMk cId="3730694795" sldId="319"/>
            <ac:picMk id="79" creationId="{D4A8D8B0-D279-CD4D-C5F6-4183E91D07EE}"/>
          </ac:picMkLst>
        </pc:picChg>
        <pc:picChg chg="add mod">
          <ac:chgData name="Tony DeGonia" userId="6c5d8b7516b34840" providerId="LiveId" clId="{F68B2662-5A26-40B5-8010-94897C166279}" dt="2023-01-23T03:56:52.406" v="1660" actId="1076"/>
          <ac:picMkLst>
            <pc:docMk/>
            <pc:sldMk cId="3730694795" sldId="319"/>
            <ac:picMk id="80" creationId="{1485E739-67D6-00D9-F67F-FD4636F33D3D}"/>
          </ac:picMkLst>
        </pc:picChg>
        <pc:picChg chg="add mod">
          <ac:chgData name="Tony DeGonia" userId="6c5d8b7516b34840" providerId="LiveId" clId="{F68B2662-5A26-40B5-8010-94897C166279}" dt="2023-01-23T03:56:52.406" v="1660" actId="1076"/>
          <ac:picMkLst>
            <pc:docMk/>
            <pc:sldMk cId="3730694795" sldId="319"/>
            <ac:picMk id="81" creationId="{C7D576E3-4F35-B885-A297-D5CE7C14B621}"/>
          </ac:picMkLst>
        </pc:picChg>
        <pc:picChg chg="add mod">
          <ac:chgData name="Tony DeGonia" userId="6c5d8b7516b34840" providerId="LiveId" clId="{F68B2662-5A26-40B5-8010-94897C166279}" dt="2023-01-23T03:56:52.406" v="1660" actId="1076"/>
          <ac:picMkLst>
            <pc:docMk/>
            <pc:sldMk cId="3730694795" sldId="319"/>
            <ac:picMk id="87" creationId="{36ABF17D-5F5D-3673-F578-8E8BAF7F4BCF}"/>
          </ac:picMkLst>
        </pc:picChg>
        <pc:picChg chg="add mod">
          <ac:chgData name="Tony DeGonia" userId="6c5d8b7516b34840" providerId="LiveId" clId="{F68B2662-5A26-40B5-8010-94897C166279}" dt="2023-01-23T03:56:52.406" v="1660" actId="1076"/>
          <ac:picMkLst>
            <pc:docMk/>
            <pc:sldMk cId="3730694795" sldId="319"/>
            <ac:picMk id="88" creationId="{602274C0-0235-90B4-E1F9-1604B4524643}"/>
          </ac:picMkLst>
        </pc:picChg>
        <pc:picChg chg="add mod">
          <ac:chgData name="Tony DeGonia" userId="6c5d8b7516b34840" providerId="LiveId" clId="{F68B2662-5A26-40B5-8010-94897C166279}" dt="2023-01-23T03:56:52.406" v="1660" actId="1076"/>
          <ac:picMkLst>
            <pc:docMk/>
            <pc:sldMk cId="3730694795" sldId="319"/>
            <ac:picMk id="90" creationId="{9C7E9038-293F-DF02-89F8-973F65D058DF}"/>
          </ac:picMkLst>
        </pc:picChg>
        <pc:picChg chg="add mod">
          <ac:chgData name="Tony DeGonia" userId="6c5d8b7516b34840" providerId="LiveId" clId="{F68B2662-5A26-40B5-8010-94897C166279}" dt="2023-01-23T03:56:52.406" v="1660" actId="1076"/>
          <ac:picMkLst>
            <pc:docMk/>
            <pc:sldMk cId="3730694795" sldId="319"/>
            <ac:picMk id="91" creationId="{D496B4E3-817F-2FB7-FBE8-47E522056C88}"/>
          </ac:picMkLst>
        </pc:picChg>
        <pc:picChg chg="add mod">
          <ac:chgData name="Tony DeGonia" userId="6c5d8b7516b34840" providerId="LiveId" clId="{F68B2662-5A26-40B5-8010-94897C166279}" dt="2023-01-23T03:56:52.406" v="1660" actId="1076"/>
          <ac:picMkLst>
            <pc:docMk/>
            <pc:sldMk cId="3730694795" sldId="319"/>
            <ac:picMk id="92" creationId="{C7AB2779-5CD2-0DCA-69AD-6FE43F400AEE}"/>
          </ac:picMkLst>
        </pc:picChg>
        <pc:picChg chg="add mod">
          <ac:chgData name="Tony DeGonia" userId="6c5d8b7516b34840" providerId="LiveId" clId="{F68B2662-5A26-40B5-8010-94897C166279}" dt="2023-01-23T04:26:30.901" v="2186" actId="207"/>
          <ac:picMkLst>
            <pc:docMk/>
            <pc:sldMk cId="3730694795" sldId="319"/>
            <ac:picMk id="148" creationId="{0E641078-D0E9-9F46-3C6A-4ECFBC109C6F}"/>
          </ac:picMkLst>
        </pc:picChg>
        <pc:picChg chg="add del mod">
          <ac:chgData name="Tony DeGonia" userId="6c5d8b7516b34840" providerId="LiveId" clId="{F68B2662-5A26-40B5-8010-94897C166279}" dt="2023-01-25T00:32:15.749" v="5348"/>
          <ac:picMkLst>
            <pc:docMk/>
            <pc:sldMk cId="3730694795" sldId="319"/>
            <ac:picMk id="171" creationId="{F6C9AD52-5711-4193-E703-A99C9DAB761D}"/>
          </ac:picMkLst>
        </pc:picChg>
        <pc:picChg chg="add del mod">
          <ac:chgData name="Tony DeGonia" userId="6c5d8b7516b34840" providerId="LiveId" clId="{F68B2662-5A26-40B5-8010-94897C166279}" dt="2023-01-25T01:10:26.906" v="5370"/>
          <ac:picMkLst>
            <pc:docMk/>
            <pc:sldMk cId="3730694795" sldId="319"/>
            <ac:picMk id="172" creationId="{4EB88A6A-792B-FDB2-FDFF-ED848FE1DF86}"/>
          </ac:picMkLst>
        </pc:picChg>
        <pc:cxnChg chg="del mod">
          <ac:chgData name="Tony DeGonia" userId="6c5d8b7516b34840" providerId="LiveId" clId="{F68B2662-5A26-40B5-8010-94897C166279}" dt="2023-01-23T02:47:25.088" v="1658" actId="478"/>
          <ac:cxnSpMkLst>
            <pc:docMk/>
            <pc:sldMk cId="3730694795" sldId="319"/>
            <ac:cxnSpMk id="26" creationId="{494D8FB0-0E87-606D-43B9-75AE7EEB618D}"/>
          </ac:cxnSpMkLst>
        </pc:cxnChg>
        <pc:cxnChg chg="del">
          <ac:chgData name="Tony DeGonia" userId="6c5d8b7516b34840" providerId="LiveId" clId="{F68B2662-5A26-40B5-8010-94897C166279}" dt="2023-01-23T01:34:38.509" v="1205" actId="478"/>
          <ac:cxnSpMkLst>
            <pc:docMk/>
            <pc:sldMk cId="3730694795" sldId="319"/>
            <ac:cxnSpMk id="27" creationId="{F4741939-E0EC-0237-F0A6-095BAD03012F}"/>
          </ac:cxnSpMkLst>
        </pc:cxnChg>
        <pc:cxnChg chg="del">
          <ac:chgData name="Tony DeGonia" userId="6c5d8b7516b34840" providerId="LiveId" clId="{F68B2662-5A26-40B5-8010-94897C166279}" dt="2023-01-23T01:34:30.170" v="1203" actId="478"/>
          <ac:cxnSpMkLst>
            <pc:docMk/>
            <pc:sldMk cId="3730694795" sldId="319"/>
            <ac:cxnSpMk id="29" creationId="{455BA49F-1480-E984-FDCA-A96EE99F44F0}"/>
          </ac:cxnSpMkLst>
        </pc:cxnChg>
        <pc:cxnChg chg="del mod">
          <ac:chgData name="Tony DeGonia" userId="6c5d8b7516b34840" providerId="LiveId" clId="{F68B2662-5A26-40B5-8010-94897C166279}" dt="2023-01-23T01:34:33.896" v="1204" actId="478"/>
          <ac:cxnSpMkLst>
            <pc:docMk/>
            <pc:sldMk cId="3730694795" sldId="319"/>
            <ac:cxnSpMk id="31" creationId="{F261E17B-3DDB-F2B5-DC10-51A1D5779EC6}"/>
          </ac:cxnSpMkLst>
        </pc:cxnChg>
        <pc:cxnChg chg="del mod">
          <ac:chgData name="Tony DeGonia" userId="6c5d8b7516b34840" providerId="LiveId" clId="{F68B2662-5A26-40B5-8010-94897C166279}" dt="2023-01-23T02:47:21.543" v="1657" actId="478"/>
          <ac:cxnSpMkLst>
            <pc:docMk/>
            <pc:sldMk cId="3730694795" sldId="319"/>
            <ac:cxnSpMk id="42" creationId="{B6AE641A-C25A-4805-A9DD-BBDC67D7F599}"/>
          </ac:cxnSpMkLst>
        </pc:cxnChg>
        <pc:cxnChg chg="del">
          <ac:chgData name="Tony DeGonia" userId="6c5d8b7516b34840" providerId="LiveId" clId="{F68B2662-5A26-40B5-8010-94897C166279}" dt="2023-01-23T01:32:39.843" v="1178" actId="478"/>
          <ac:cxnSpMkLst>
            <pc:docMk/>
            <pc:sldMk cId="3730694795" sldId="319"/>
            <ac:cxnSpMk id="64" creationId="{D350241E-B3D9-1A82-65E4-38E1BC3BCBBE}"/>
          </ac:cxnSpMkLst>
        </pc:cxnChg>
        <pc:cxnChg chg="del">
          <ac:chgData name="Tony DeGonia" userId="6c5d8b7516b34840" providerId="LiveId" clId="{F68B2662-5A26-40B5-8010-94897C166279}" dt="2023-01-23T01:33:58.026" v="1195" actId="478"/>
          <ac:cxnSpMkLst>
            <pc:docMk/>
            <pc:sldMk cId="3730694795" sldId="319"/>
            <ac:cxnSpMk id="66" creationId="{61D05A5F-F099-20E6-0441-91D424C65C08}"/>
          </ac:cxnSpMkLst>
        </pc:cxnChg>
        <pc:cxnChg chg="del">
          <ac:chgData name="Tony DeGonia" userId="6c5d8b7516b34840" providerId="LiveId" clId="{F68B2662-5A26-40B5-8010-94897C166279}" dt="2023-01-23T01:33:35.637" v="1191" actId="478"/>
          <ac:cxnSpMkLst>
            <pc:docMk/>
            <pc:sldMk cId="3730694795" sldId="319"/>
            <ac:cxnSpMk id="69" creationId="{46AE7A88-1871-ABB6-34D6-C47700232199}"/>
          </ac:cxnSpMkLst>
        </pc:cxnChg>
        <pc:cxnChg chg="del">
          <ac:chgData name="Tony DeGonia" userId="6c5d8b7516b34840" providerId="LiveId" clId="{F68B2662-5A26-40B5-8010-94897C166279}" dt="2023-01-23T01:34:43.927" v="1207" actId="478"/>
          <ac:cxnSpMkLst>
            <pc:docMk/>
            <pc:sldMk cId="3730694795" sldId="319"/>
            <ac:cxnSpMk id="71" creationId="{7DD286A6-DE15-17A3-4E58-5045F24356FC}"/>
          </ac:cxnSpMkLst>
        </pc:cxnChg>
        <pc:cxnChg chg="del">
          <ac:chgData name="Tony DeGonia" userId="6c5d8b7516b34840" providerId="LiveId" clId="{F68B2662-5A26-40B5-8010-94897C166279}" dt="2023-01-23T01:33:33.575" v="1190" actId="478"/>
          <ac:cxnSpMkLst>
            <pc:docMk/>
            <pc:sldMk cId="3730694795" sldId="319"/>
            <ac:cxnSpMk id="74" creationId="{155E909A-02C3-4A66-FD9F-280EF1EF46E0}"/>
          </ac:cxnSpMkLst>
        </pc:cxnChg>
        <pc:cxnChg chg="del">
          <ac:chgData name="Tony DeGonia" userId="6c5d8b7516b34840" providerId="LiveId" clId="{F68B2662-5A26-40B5-8010-94897C166279}" dt="2023-01-23T01:34:41.964" v="1206" actId="478"/>
          <ac:cxnSpMkLst>
            <pc:docMk/>
            <pc:sldMk cId="3730694795" sldId="319"/>
            <ac:cxnSpMk id="75" creationId="{22178EB9-0CE1-25E0-A1DD-9B78DCA03E8D}"/>
          </ac:cxnSpMkLst>
        </pc:cxnChg>
        <pc:cxnChg chg="add mod">
          <ac:chgData name="Tony DeGonia" userId="6c5d8b7516b34840" providerId="LiveId" clId="{F68B2662-5A26-40B5-8010-94897C166279}" dt="2023-01-24T05:41:29.240" v="3695" actId="1036"/>
          <ac:cxnSpMkLst>
            <pc:docMk/>
            <pc:sldMk cId="3730694795" sldId="319"/>
            <ac:cxnSpMk id="97" creationId="{01E2B8B8-3AEE-B662-5B47-2341C70736F9}"/>
          </ac:cxnSpMkLst>
        </pc:cxnChg>
        <pc:cxnChg chg="add mod">
          <ac:chgData name="Tony DeGonia" userId="6c5d8b7516b34840" providerId="LiveId" clId="{F68B2662-5A26-40B5-8010-94897C166279}" dt="2023-01-23T01:59:59.817" v="1409" actId="14100"/>
          <ac:cxnSpMkLst>
            <pc:docMk/>
            <pc:sldMk cId="3730694795" sldId="319"/>
            <ac:cxnSpMk id="98" creationId="{DE535EBB-7169-F2E8-0554-8565A2C97F4E}"/>
          </ac:cxnSpMkLst>
        </pc:cxnChg>
        <pc:cxnChg chg="add mod">
          <ac:chgData name="Tony DeGonia" userId="6c5d8b7516b34840" providerId="LiveId" clId="{F68B2662-5A26-40B5-8010-94897C166279}" dt="2023-01-23T02:00:11.938" v="1411" actId="1076"/>
          <ac:cxnSpMkLst>
            <pc:docMk/>
            <pc:sldMk cId="3730694795" sldId="319"/>
            <ac:cxnSpMk id="100" creationId="{7DD3FA55-10AC-7DBC-A4EF-879D978C0C4A}"/>
          </ac:cxnSpMkLst>
        </pc:cxnChg>
        <pc:cxnChg chg="add mod">
          <ac:chgData name="Tony DeGonia" userId="6c5d8b7516b34840" providerId="LiveId" clId="{F68B2662-5A26-40B5-8010-94897C166279}" dt="2023-01-23T02:00:51.119" v="1416" actId="465"/>
          <ac:cxnSpMkLst>
            <pc:docMk/>
            <pc:sldMk cId="3730694795" sldId="319"/>
            <ac:cxnSpMk id="101" creationId="{88993FA5-2BEE-B5B4-1B52-6591366A173F}"/>
          </ac:cxnSpMkLst>
        </pc:cxnChg>
        <pc:cxnChg chg="add mod">
          <ac:chgData name="Tony DeGonia" userId="6c5d8b7516b34840" providerId="LiveId" clId="{F68B2662-5A26-40B5-8010-94897C166279}" dt="2023-01-23T02:00:31.215" v="1415" actId="1076"/>
          <ac:cxnSpMkLst>
            <pc:docMk/>
            <pc:sldMk cId="3730694795" sldId="319"/>
            <ac:cxnSpMk id="102" creationId="{1724F0AA-4F7A-262F-863D-3A82D62A7EC0}"/>
          </ac:cxnSpMkLst>
        </pc:cxnChg>
        <pc:cxnChg chg="add del mod">
          <ac:chgData name="Tony DeGonia" userId="6c5d8b7516b34840" providerId="LiveId" clId="{F68B2662-5A26-40B5-8010-94897C166279}" dt="2023-01-23T02:03:43.513" v="1443" actId="478"/>
          <ac:cxnSpMkLst>
            <pc:docMk/>
            <pc:sldMk cId="3730694795" sldId="319"/>
            <ac:cxnSpMk id="104" creationId="{DE46B52B-36C1-3CF8-BCF1-328E1968AC26}"/>
          </ac:cxnSpMkLst>
        </pc:cxnChg>
        <pc:cxnChg chg="add del mod">
          <ac:chgData name="Tony DeGonia" userId="6c5d8b7516b34840" providerId="LiveId" clId="{F68B2662-5A26-40B5-8010-94897C166279}" dt="2023-01-23T02:03:44.556" v="1444" actId="478"/>
          <ac:cxnSpMkLst>
            <pc:docMk/>
            <pc:sldMk cId="3730694795" sldId="319"/>
            <ac:cxnSpMk id="105" creationId="{B2996242-9F82-3EF5-2234-1B5A268916F5}"/>
          </ac:cxnSpMkLst>
        </pc:cxnChg>
        <pc:cxnChg chg="add del mod">
          <ac:chgData name="Tony DeGonia" userId="6c5d8b7516b34840" providerId="LiveId" clId="{F68B2662-5A26-40B5-8010-94897C166279}" dt="2023-01-23T02:03:46.081" v="1445" actId="478"/>
          <ac:cxnSpMkLst>
            <pc:docMk/>
            <pc:sldMk cId="3730694795" sldId="319"/>
            <ac:cxnSpMk id="106" creationId="{F8233588-F979-6A53-613C-DB87D0A7762A}"/>
          </ac:cxnSpMkLst>
        </pc:cxnChg>
        <pc:cxnChg chg="add del mod">
          <ac:chgData name="Tony DeGonia" userId="6c5d8b7516b34840" providerId="LiveId" clId="{F68B2662-5A26-40B5-8010-94897C166279}" dt="2023-01-23T02:03:47.837" v="1446" actId="478"/>
          <ac:cxnSpMkLst>
            <pc:docMk/>
            <pc:sldMk cId="3730694795" sldId="319"/>
            <ac:cxnSpMk id="107" creationId="{D95CBB9B-AE11-94CD-5CBF-2E6A52A9CD85}"/>
          </ac:cxnSpMkLst>
        </pc:cxnChg>
        <pc:cxnChg chg="add del mod">
          <ac:chgData name="Tony DeGonia" userId="6c5d8b7516b34840" providerId="LiveId" clId="{F68B2662-5A26-40B5-8010-94897C166279}" dt="2023-01-23T02:03:41.892" v="1442" actId="478"/>
          <ac:cxnSpMkLst>
            <pc:docMk/>
            <pc:sldMk cId="3730694795" sldId="319"/>
            <ac:cxnSpMk id="108" creationId="{469DA41F-AA52-264E-A8DE-53B75A26276E}"/>
          </ac:cxnSpMkLst>
        </pc:cxnChg>
        <pc:cxnChg chg="add mod">
          <ac:chgData name="Tony DeGonia" userId="6c5d8b7516b34840" providerId="LiveId" clId="{F68B2662-5A26-40B5-8010-94897C166279}" dt="2023-01-23T02:21:30.939" v="1643" actId="14100"/>
          <ac:cxnSpMkLst>
            <pc:docMk/>
            <pc:sldMk cId="3730694795" sldId="319"/>
            <ac:cxnSpMk id="110" creationId="{AB46AC32-4A8F-39F6-0220-F7A08E974B42}"/>
          </ac:cxnSpMkLst>
        </pc:cxnChg>
        <pc:cxnChg chg="add mod">
          <ac:chgData name="Tony DeGonia" userId="6c5d8b7516b34840" providerId="LiveId" clId="{F68B2662-5A26-40B5-8010-94897C166279}" dt="2023-01-23T02:20:44.533" v="1639" actId="14100"/>
          <ac:cxnSpMkLst>
            <pc:docMk/>
            <pc:sldMk cId="3730694795" sldId="319"/>
            <ac:cxnSpMk id="112" creationId="{7AE79940-ED9B-1D5E-56B6-EEFA43DF9932}"/>
          </ac:cxnSpMkLst>
        </pc:cxnChg>
        <pc:cxnChg chg="add mod">
          <ac:chgData name="Tony DeGonia" userId="6c5d8b7516b34840" providerId="LiveId" clId="{F68B2662-5A26-40B5-8010-94897C166279}" dt="2023-01-23T04:09:39.865" v="1684" actId="692"/>
          <ac:cxnSpMkLst>
            <pc:docMk/>
            <pc:sldMk cId="3730694795" sldId="319"/>
            <ac:cxnSpMk id="114" creationId="{334E0561-81D4-186D-E7D9-963327629D4A}"/>
          </ac:cxnSpMkLst>
        </pc:cxnChg>
        <pc:cxnChg chg="add mod">
          <ac:chgData name="Tony DeGonia" userId="6c5d8b7516b34840" providerId="LiveId" clId="{F68B2662-5A26-40B5-8010-94897C166279}" dt="2023-01-23T04:09:43.984" v="1685" actId="692"/>
          <ac:cxnSpMkLst>
            <pc:docMk/>
            <pc:sldMk cId="3730694795" sldId="319"/>
            <ac:cxnSpMk id="116" creationId="{A9EB62D8-7D04-9EE2-6433-A6A5453AE23C}"/>
          </ac:cxnSpMkLst>
        </pc:cxnChg>
        <pc:cxnChg chg="add mod">
          <ac:chgData name="Tony DeGonia" userId="6c5d8b7516b34840" providerId="LiveId" clId="{F68B2662-5A26-40B5-8010-94897C166279}" dt="2023-01-23T02:14:49.559" v="1579" actId="692"/>
          <ac:cxnSpMkLst>
            <pc:docMk/>
            <pc:sldMk cId="3730694795" sldId="319"/>
            <ac:cxnSpMk id="125" creationId="{D385B921-97AD-4E21-1664-A07B1835741B}"/>
          </ac:cxnSpMkLst>
        </pc:cxnChg>
        <pc:cxnChg chg="add mod">
          <ac:chgData name="Tony DeGonia" userId="6c5d8b7516b34840" providerId="LiveId" clId="{F68B2662-5A26-40B5-8010-94897C166279}" dt="2023-01-24T06:32:02.253" v="3957" actId="692"/>
          <ac:cxnSpMkLst>
            <pc:docMk/>
            <pc:sldMk cId="3730694795" sldId="319"/>
            <ac:cxnSpMk id="138" creationId="{CD6D5D14-E79A-9876-4521-0D35037F8B4E}"/>
          </ac:cxnSpMkLst>
        </pc:cxnChg>
        <pc:cxnChg chg="add mod">
          <ac:chgData name="Tony DeGonia" userId="6c5d8b7516b34840" providerId="LiveId" clId="{F68B2662-5A26-40B5-8010-94897C166279}" dt="2023-01-24T06:31:27.474" v="3945" actId="692"/>
          <ac:cxnSpMkLst>
            <pc:docMk/>
            <pc:sldMk cId="3730694795" sldId="319"/>
            <ac:cxnSpMk id="141" creationId="{0B6F482F-6B25-A224-E79B-23E108967250}"/>
          </ac:cxnSpMkLst>
        </pc:cxnChg>
        <pc:cxnChg chg="add mod">
          <ac:chgData name="Tony DeGonia" userId="6c5d8b7516b34840" providerId="LiveId" clId="{F68B2662-5A26-40B5-8010-94897C166279}" dt="2023-01-24T06:33:07.589" v="3974" actId="1035"/>
          <ac:cxnSpMkLst>
            <pc:docMk/>
            <pc:sldMk cId="3730694795" sldId="319"/>
            <ac:cxnSpMk id="143" creationId="{0F38AD93-AD34-F2FF-6899-639F7A15A8A4}"/>
          </ac:cxnSpMkLst>
        </pc:cxnChg>
        <pc:cxnChg chg="add mod">
          <ac:chgData name="Tony DeGonia" userId="6c5d8b7516b34840" providerId="LiveId" clId="{F68B2662-5A26-40B5-8010-94897C166279}" dt="2023-01-24T06:31:43.641" v="3951" actId="692"/>
          <ac:cxnSpMkLst>
            <pc:docMk/>
            <pc:sldMk cId="3730694795" sldId="319"/>
            <ac:cxnSpMk id="146" creationId="{DFAC2E90-6B50-1AFE-349B-5AA0EA675334}"/>
          </ac:cxnSpMkLst>
        </pc:cxnChg>
        <pc:cxnChg chg="add mod">
          <ac:chgData name="Tony DeGonia" userId="6c5d8b7516b34840" providerId="LiveId" clId="{F68B2662-5A26-40B5-8010-94897C166279}" dt="2023-01-23T04:27:07.025" v="2193" actId="1076"/>
          <ac:cxnSpMkLst>
            <pc:docMk/>
            <pc:sldMk cId="3730694795" sldId="319"/>
            <ac:cxnSpMk id="151" creationId="{C2FCC995-694B-ED73-5446-F61FE47E541F}"/>
          </ac:cxnSpMkLst>
        </pc:cxnChg>
        <pc:cxnChg chg="add mod">
          <ac:chgData name="Tony DeGonia" userId="6c5d8b7516b34840" providerId="LiveId" clId="{F68B2662-5A26-40B5-8010-94897C166279}" dt="2023-01-24T06:33:15.097" v="3975" actId="14100"/>
          <ac:cxnSpMkLst>
            <pc:docMk/>
            <pc:sldMk cId="3730694795" sldId="319"/>
            <ac:cxnSpMk id="157" creationId="{3C11E8D4-B1E3-4B4A-CB60-02C788FEE067}"/>
          </ac:cxnSpMkLst>
        </pc:cxnChg>
      </pc:sldChg>
      <pc:sldChg chg="addSp delSp modSp add mod modTransition modNotesTx">
        <pc:chgData name="Tony DeGonia" userId="6c5d8b7516b34840" providerId="LiveId" clId="{F68B2662-5A26-40B5-8010-94897C166279}" dt="2023-01-25T22:01:22.133" v="5807" actId="478"/>
        <pc:sldMkLst>
          <pc:docMk/>
          <pc:sldMk cId="1401458000" sldId="320"/>
        </pc:sldMkLst>
        <pc:spChg chg="mod">
          <ac:chgData name="Tony DeGonia" userId="6c5d8b7516b34840" providerId="LiveId" clId="{F68B2662-5A26-40B5-8010-94897C166279}" dt="2023-01-24T06:53:40.295" v="4051" actId="20577"/>
          <ac:spMkLst>
            <pc:docMk/>
            <pc:sldMk cId="1401458000" sldId="320"/>
            <ac:spMk id="4" creationId="{20A3F305-2567-72E1-51A9-96EA2EABA5A5}"/>
          </ac:spMkLst>
        </pc:spChg>
        <pc:spChg chg="del">
          <ac:chgData name="Tony DeGonia" userId="6c5d8b7516b34840" providerId="LiveId" clId="{F68B2662-5A26-40B5-8010-94897C166279}" dt="2023-01-24T07:24:32.697" v="4346" actId="478"/>
          <ac:spMkLst>
            <pc:docMk/>
            <pc:sldMk cId="1401458000" sldId="320"/>
            <ac:spMk id="5" creationId="{1B85C411-AED4-6FD9-4D1C-10F57C14C726}"/>
          </ac:spMkLst>
        </pc:spChg>
        <pc:spChg chg="add mod">
          <ac:chgData name="Tony DeGonia" userId="6c5d8b7516b34840" providerId="LiveId" clId="{F68B2662-5A26-40B5-8010-94897C166279}" dt="2023-01-23T05:21:08.502" v="2698" actId="6549"/>
          <ac:spMkLst>
            <pc:docMk/>
            <pc:sldMk cId="1401458000" sldId="320"/>
            <ac:spMk id="6" creationId="{0942660D-D021-72EE-C154-05EB796D9B9E}"/>
          </ac:spMkLst>
        </pc:spChg>
        <pc:spChg chg="add mod">
          <ac:chgData name="Tony DeGonia" userId="6c5d8b7516b34840" providerId="LiveId" clId="{F68B2662-5A26-40B5-8010-94897C166279}" dt="2023-01-23T04:48:54.021" v="2411" actId="20577"/>
          <ac:spMkLst>
            <pc:docMk/>
            <pc:sldMk cId="1401458000" sldId="320"/>
            <ac:spMk id="17" creationId="{D97ADA95-52AD-55AF-A11A-55A1B270B1DA}"/>
          </ac:spMkLst>
        </pc:spChg>
        <pc:spChg chg="add mod">
          <ac:chgData name="Tony DeGonia" userId="6c5d8b7516b34840" providerId="LiveId" clId="{F68B2662-5A26-40B5-8010-94897C166279}" dt="2023-01-23T04:51:10.850" v="2446" actId="692"/>
          <ac:spMkLst>
            <pc:docMk/>
            <pc:sldMk cId="1401458000" sldId="320"/>
            <ac:spMk id="18" creationId="{2B5C84D5-3DFA-B8CB-2901-5ABA58C2AAEA}"/>
          </ac:spMkLst>
        </pc:spChg>
        <pc:spChg chg="add mod">
          <ac:chgData name="Tony DeGonia" userId="6c5d8b7516b34840" providerId="LiveId" clId="{F68B2662-5A26-40B5-8010-94897C166279}" dt="2023-01-23T04:51:10.850" v="2446" actId="692"/>
          <ac:spMkLst>
            <pc:docMk/>
            <pc:sldMk cId="1401458000" sldId="320"/>
            <ac:spMk id="19" creationId="{3176A612-EF1A-B5EE-DC84-2F1C094939D4}"/>
          </ac:spMkLst>
        </pc:spChg>
        <pc:spChg chg="add mod">
          <ac:chgData name="Tony DeGonia" userId="6c5d8b7516b34840" providerId="LiveId" clId="{F68B2662-5A26-40B5-8010-94897C166279}" dt="2023-01-23T04:51:10.850" v="2446" actId="692"/>
          <ac:spMkLst>
            <pc:docMk/>
            <pc:sldMk cId="1401458000" sldId="320"/>
            <ac:spMk id="20" creationId="{B6C8A2AE-F5AE-B9A5-E8D0-CF1F6BA93299}"/>
          </ac:spMkLst>
        </pc:spChg>
        <pc:spChg chg="add mod">
          <ac:chgData name="Tony DeGonia" userId="6c5d8b7516b34840" providerId="LiveId" clId="{F68B2662-5A26-40B5-8010-94897C166279}" dt="2023-01-23T04:50:22.501" v="2438" actId="20577"/>
          <ac:spMkLst>
            <pc:docMk/>
            <pc:sldMk cId="1401458000" sldId="320"/>
            <ac:spMk id="21" creationId="{56585A2F-CBE4-14AD-5ACF-4C9DF55C0F32}"/>
          </ac:spMkLst>
        </pc:spChg>
        <pc:spChg chg="add mod">
          <ac:chgData name="Tony DeGonia" userId="6c5d8b7516b34840" providerId="LiveId" clId="{F68B2662-5A26-40B5-8010-94897C166279}" dt="2023-01-23T05:20:16.018" v="2693" actId="20577"/>
          <ac:spMkLst>
            <pc:docMk/>
            <pc:sldMk cId="1401458000" sldId="320"/>
            <ac:spMk id="23" creationId="{95A2646D-0AAF-5569-B669-6B6E8216B414}"/>
          </ac:spMkLst>
        </pc:spChg>
        <pc:spChg chg="add mod">
          <ac:chgData name="Tony DeGonia" userId="6c5d8b7516b34840" providerId="LiveId" clId="{F68B2662-5A26-40B5-8010-94897C166279}" dt="2023-01-23T05:21:04.066" v="2697" actId="6549"/>
          <ac:spMkLst>
            <pc:docMk/>
            <pc:sldMk cId="1401458000" sldId="320"/>
            <ac:spMk id="25" creationId="{B088A574-5DCB-8629-6036-24451F9BF6B8}"/>
          </ac:spMkLst>
        </pc:spChg>
        <pc:spChg chg="add mod">
          <ac:chgData name="Tony DeGonia" userId="6c5d8b7516b34840" providerId="LiveId" clId="{F68B2662-5A26-40B5-8010-94897C166279}" dt="2023-01-23T05:04:39.416" v="2520" actId="12788"/>
          <ac:spMkLst>
            <pc:docMk/>
            <pc:sldMk cId="1401458000" sldId="320"/>
            <ac:spMk id="31" creationId="{6F53E5CD-A4A7-CEC9-227C-DF372B6CAB1A}"/>
          </ac:spMkLst>
        </pc:spChg>
        <pc:spChg chg="mod">
          <ac:chgData name="Tony DeGonia" userId="6c5d8b7516b34840" providerId="LiveId" clId="{F68B2662-5A26-40B5-8010-94897C166279}" dt="2023-01-24T05:40:32.180" v="3666" actId="1076"/>
          <ac:spMkLst>
            <pc:docMk/>
            <pc:sldMk cId="1401458000" sldId="320"/>
            <ac:spMk id="32" creationId="{26CC66BF-532A-0AE4-D63C-13C45F57CE06}"/>
          </ac:spMkLst>
        </pc:spChg>
        <pc:spChg chg="add mod ord">
          <ac:chgData name="Tony DeGonia" userId="6c5d8b7516b34840" providerId="LiveId" clId="{F68B2662-5A26-40B5-8010-94897C166279}" dt="2023-01-23T05:27:40.567" v="2785" actId="166"/>
          <ac:spMkLst>
            <pc:docMk/>
            <pc:sldMk cId="1401458000" sldId="320"/>
            <ac:spMk id="33" creationId="{B088C814-AD74-0680-D66F-566D8BD08E4E}"/>
          </ac:spMkLst>
        </pc:spChg>
        <pc:spChg chg="add mod">
          <ac:chgData name="Tony DeGonia" userId="6c5d8b7516b34840" providerId="LiveId" clId="{F68B2662-5A26-40B5-8010-94897C166279}" dt="2023-01-23T05:04:31.040" v="2519" actId="12789"/>
          <ac:spMkLst>
            <pc:docMk/>
            <pc:sldMk cId="1401458000" sldId="320"/>
            <ac:spMk id="34" creationId="{9497F23A-A117-2361-7A2C-FF244DDE3204}"/>
          </ac:spMkLst>
        </pc:spChg>
        <pc:spChg chg="add mod">
          <ac:chgData name="Tony DeGonia" userId="6c5d8b7516b34840" providerId="LiveId" clId="{F68B2662-5A26-40B5-8010-94897C166279}" dt="2023-01-23T05:04:31.040" v="2519" actId="12789"/>
          <ac:spMkLst>
            <pc:docMk/>
            <pc:sldMk cId="1401458000" sldId="320"/>
            <ac:spMk id="36" creationId="{0ED3EFA2-A347-6B6E-1279-00B8B3275961}"/>
          </ac:spMkLst>
        </pc:spChg>
        <pc:spChg chg="add mod">
          <ac:chgData name="Tony DeGonia" userId="6c5d8b7516b34840" providerId="LiveId" clId="{F68B2662-5A26-40B5-8010-94897C166279}" dt="2023-01-23T05:21:01.058" v="2696" actId="1076"/>
          <ac:spMkLst>
            <pc:docMk/>
            <pc:sldMk cId="1401458000" sldId="320"/>
            <ac:spMk id="37" creationId="{6DD1FABA-6157-EC8A-0CBF-C2E1A6026D8A}"/>
          </ac:spMkLst>
        </pc:spChg>
        <pc:spChg chg="add del mod">
          <ac:chgData name="Tony DeGonia" userId="6c5d8b7516b34840" providerId="LiveId" clId="{F68B2662-5A26-40B5-8010-94897C166279}" dt="2023-01-23T05:19:53.427" v="2682" actId="478"/>
          <ac:spMkLst>
            <pc:docMk/>
            <pc:sldMk cId="1401458000" sldId="320"/>
            <ac:spMk id="38" creationId="{D408E73F-659B-2515-2644-F26F23D19EB1}"/>
          </ac:spMkLst>
        </pc:spChg>
        <pc:spChg chg="add mod">
          <ac:chgData name="Tony DeGonia" userId="6c5d8b7516b34840" providerId="LiveId" clId="{F68B2662-5A26-40B5-8010-94897C166279}" dt="2023-01-23T05:06:53.974" v="2599" actId="20577"/>
          <ac:spMkLst>
            <pc:docMk/>
            <pc:sldMk cId="1401458000" sldId="320"/>
            <ac:spMk id="39" creationId="{43D9E495-D589-8D4E-EFA3-B4E48E912205}"/>
          </ac:spMkLst>
        </pc:spChg>
        <pc:spChg chg="add mod">
          <ac:chgData name="Tony DeGonia" userId="6c5d8b7516b34840" providerId="LiveId" clId="{F68B2662-5A26-40B5-8010-94897C166279}" dt="2023-01-23T05:07:21.810" v="2618" actId="20577"/>
          <ac:spMkLst>
            <pc:docMk/>
            <pc:sldMk cId="1401458000" sldId="320"/>
            <ac:spMk id="40" creationId="{E185C10F-4F3D-B45C-E32D-40ADACC473B1}"/>
          </ac:spMkLst>
        </pc:spChg>
        <pc:spChg chg="add mod">
          <ac:chgData name="Tony DeGonia" userId="6c5d8b7516b34840" providerId="LiveId" clId="{F68B2662-5A26-40B5-8010-94897C166279}" dt="2023-01-24T06:33:43.984" v="3977" actId="207"/>
          <ac:spMkLst>
            <pc:docMk/>
            <pc:sldMk cId="1401458000" sldId="320"/>
            <ac:spMk id="42" creationId="{D830A355-9069-FB10-A00F-3133229DF0C7}"/>
          </ac:spMkLst>
        </pc:spChg>
        <pc:spChg chg="add mod">
          <ac:chgData name="Tony DeGonia" userId="6c5d8b7516b34840" providerId="LiveId" clId="{F68B2662-5A26-40B5-8010-94897C166279}" dt="2023-01-24T06:33:33.419" v="3976" actId="207"/>
          <ac:spMkLst>
            <pc:docMk/>
            <pc:sldMk cId="1401458000" sldId="320"/>
            <ac:spMk id="44" creationId="{5FA3BC7B-1024-67DA-BCEA-D2F656028673}"/>
          </ac:spMkLst>
        </pc:spChg>
        <pc:spChg chg="add mod">
          <ac:chgData name="Tony DeGonia" userId="6c5d8b7516b34840" providerId="LiveId" clId="{F68B2662-5A26-40B5-8010-94897C166279}" dt="2023-01-24T06:33:43.984" v="3977" actId="207"/>
          <ac:spMkLst>
            <pc:docMk/>
            <pc:sldMk cId="1401458000" sldId="320"/>
            <ac:spMk id="46" creationId="{8F68D3EB-8798-B42A-C724-84526C3186C7}"/>
          </ac:spMkLst>
        </pc:spChg>
        <pc:spChg chg="add mod ord">
          <ac:chgData name="Tony DeGonia" userId="6c5d8b7516b34840" providerId="LiveId" clId="{F68B2662-5A26-40B5-8010-94897C166279}" dt="2023-01-23T05:27:40.567" v="2785" actId="166"/>
          <ac:spMkLst>
            <pc:docMk/>
            <pc:sldMk cId="1401458000" sldId="320"/>
            <ac:spMk id="47" creationId="{B05DB090-A7AF-1408-EA67-285663B67547}"/>
          </ac:spMkLst>
        </pc:spChg>
        <pc:spChg chg="add mod">
          <ac:chgData name="Tony DeGonia" userId="6c5d8b7516b34840" providerId="LiveId" clId="{F68B2662-5A26-40B5-8010-94897C166279}" dt="2023-01-24T07:24:33.071" v="4347"/>
          <ac:spMkLst>
            <pc:docMk/>
            <pc:sldMk cId="1401458000" sldId="320"/>
            <ac:spMk id="58" creationId="{017646E8-BA12-85B5-3C36-FBCEF3DACC50}"/>
          </ac:spMkLst>
        </pc:spChg>
        <pc:spChg chg="mod">
          <ac:chgData name="Tony DeGonia" userId="6c5d8b7516b34840" providerId="LiveId" clId="{F68B2662-5A26-40B5-8010-94897C166279}" dt="2023-01-23T04:45:57.430" v="2386" actId="1076"/>
          <ac:spMkLst>
            <pc:docMk/>
            <pc:sldMk cId="1401458000" sldId="320"/>
            <ac:spMk id="118" creationId="{07A16CFE-705A-652D-55B0-5F72A52686FA}"/>
          </ac:spMkLst>
        </pc:spChg>
        <pc:spChg chg="del">
          <ac:chgData name="Tony DeGonia" userId="6c5d8b7516b34840" providerId="LiveId" clId="{F68B2662-5A26-40B5-8010-94897C166279}" dt="2023-01-23T04:37:25.498" v="2304" actId="478"/>
          <ac:spMkLst>
            <pc:docMk/>
            <pc:sldMk cId="1401458000" sldId="320"/>
            <ac:spMk id="119" creationId="{A5DE3336-EE38-D038-E423-119C36CF86B5}"/>
          </ac:spMkLst>
        </pc:spChg>
        <pc:spChg chg="del">
          <ac:chgData name="Tony DeGonia" userId="6c5d8b7516b34840" providerId="LiveId" clId="{F68B2662-5A26-40B5-8010-94897C166279}" dt="2023-01-23T04:37:25.498" v="2304" actId="478"/>
          <ac:spMkLst>
            <pc:docMk/>
            <pc:sldMk cId="1401458000" sldId="320"/>
            <ac:spMk id="120" creationId="{F6C56E6C-5EB5-A446-FE36-0F3B2A07DE81}"/>
          </ac:spMkLst>
        </pc:spChg>
        <pc:spChg chg="del">
          <ac:chgData name="Tony DeGonia" userId="6c5d8b7516b34840" providerId="LiveId" clId="{F68B2662-5A26-40B5-8010-94897C166279}" dt="2023-01-23T04:37:25.498" v="2304" actId="478"/>
          <ac:spMkLst>
            <pc:docMk/>
            <pc:sldMk cId="1401458000" sldId="320"/>
            <ac:spMk id="121" creationId="{8375FB46-EA2F-06C0-5EC4-C90D32A73392}"/>
          </ac:spMkLst>
        </pc:spChg>
        <pc:spChg chg="del">
          <ac:chgData name="Tony DeGonia" userId="6c5d8b7516b34840" providerId="LiveId" clId="{F68B2662-5A26-40B5-8010-94897C166279}" dt="2023-01-23T04:39:00.717" v="2323" actId="478"/>
          <ac:spMkLst>
            <pc:docMk/>
            <pc:sldMk cId="1401458000" sldId="320"/>
            <ac:spMk id="122" creationId="{E0A985EE-0EED-456D-531B-EBA44AB137DE}"/>
          </ac:spMkLst>
        </pc:spChg>
        <pc:spChg chg="del">
          <ac:chgData name="Tony DeGonia" userId="6c5d8b7516b34840" providerId="LiveId" clId="{F68B2662-5A26-40B5-8010-94897C166279}" dt="2023-01-23T04:38:54.983" v="2320" actId="478"/>
          <ac:spMkLst>
            <pc:docMk/>
            <pc:sldMk cId="1401458000" sldId="320"/>
            <ac:spMk id="123" creationId="{C18EDF4D-1002-6189-4917-4017E4C4709E}"/>
          </ac:spMkLst>
        </pc:spChg>
        <pc:spChg chg="del">
          <ac:chgData name="Tony DeGonia" userId="6c5d8b7516b34840" providerId="LiveId" clId="{F68B2662-5A26-40B5-8010-94897C166279}" dt="2023-01-23T04:37:50.796" v="2308" actId="478"/>
          <ac:spMkLst>
            <pc:docMk/>
            <pc:sldMk cId="1401458000" sldId="320"/>
            <ac:spMk id="134" creationId="{D229B3BC-604B-8216-810F-5558E50A3E67}"/>
          </ac:spMkLst>
        </pc:spChg>
        <pc:spChg chg="del">
          <ac:chgData name="Tony DeGonia" userId="6c5d8b7516b34840" providerId="LiveId" clId="{F68B2662-5A26-40B5-8010-94897C166279}" dt="2023-01-23T04:37:47.704" v="2307" actId="478"/>
          <ac:spMkLst>
            <pc:docMk/>
            <pc:sldMk cId="1401458000" sldId="320"/>
            <ac:spMk id="135" creationId="{CBE9AD65-D7A8-697C-897F-B393F494F034}"/>
          </ac:spMkLst>
        </pc:spChg>
        <pc:spChg chg="del mod">
          <ac:chgData name="Tony DeGonia" userId="6c5d8b7516b34840" providerId="LiveId" clId="{F68B2662-5A26-40B5-8010-94897C166279}" dt="2023-01-23T04:38:04.300" v="2312" actId="478"/>
          <ac:spMkLst>
            <pc:docMk/>
            <pc:sldMk cId="1401458000" sldId="320"/>
            <ac:spMk id="136" creationId="{36D87BA2-FE02-0E5D-B983-6D5E7B2143E1}"/>
          </ac:spMkLst>
        </pc:spChg>
        <pc:spChg chg="del">
          <ac:chgData name="Tony DeGonia" userId="6c5d8b7516b34840" providerId="LiveId" clId="{F68B2662-5A26-40B5-8010-94897C166279}" dt="2023-01-23T04:38:08.868" v="2313" actId="478"/>
          <ac:spMkLst>
            <pc:docMk/>
            <pc:sldMk cId="1401458000" sldId="320"/>
            <ac:spMk id="142" creationId="{B5919EC8-139C-677F-2C31-6E54DD8EDD79}"/>
          </ac:spMkLst>
        </pc:spChg>
        <pc:spChg chg="del">
          <ac:chgData name="Tony DeGonia" userId="6c5d8b7516b34840" providerId="LiveId" clId="{F68B2662-5A26-40B5-8010-94897C166279}" dt="2023-01-23T04:37:55.986" v="2309" actId="478"/>
          <ac:spMkLst>
            <pc:docMk/>
            <pc:sldMk cId="1401458000" sldId="320"/>
            <ac:spMk id="145" creationId="{359313D1-E23D-5619-9872-7FA53249E8CE}"/>
          </ac:spMkLst>
        </pc:spChg>
        <pc:spChg chg="mod">
          <ac:chgData name="Tony DeGonia" userId="6c5d8b7516b34840" providerId="LiveId" clId="{F68B2662-5A26-40B5-8010-94897C166279}" dt="2023-01-23T05:07:36.981" v="2626" actId="1035"/>
          <ac:spMkLst>
            <pc:docMk/>
            <pc:sldMk cId="1401458000" sldId="320"/>
            <ac:spMk id="152" creationId="{DE8CD4BF-19DD-D38D-29ED-B7CFD02D5FDF}"/>
          </ac:spMkLst>
        </pc:spChg>
        <pc:picChg chg="mod">
          <ac:chgData name="Tony DeGonia" userId="6c5d8b7516b34840" providerId="LiveId" clId="{F68B2662-5A26-40B5-8010-94897C166279}" dt="2023-01-24T05:40:27.377" v="3665" actId="1076"/>
          <ac:picMkLst>
            <pc:docMk/>
            <pc:sldMk cId="1401458000" sldId="320"/>
            <ac:picMk id="2" creationId="{6C72E20C-83B0-166A-7C03-E23CF32BF2C2}"/>
          </ac:picMkLst>
        </pc:picChg>
        <pc:picChg chg="add mod">
          <ac:chgData name="Tony DeGonia" userId="6c5d8b7516b34840" providerId="LiveId" clId="{F68B2662-5A26-40B5-8010-94897C166279}" dt="2023-01-23T04:45:04.488" v="2379" actId="1076"/>
          <ac:picMkLst>
            <pc:docMk/>
            <pc:sldMk cId="1401458000" sldId="320"/>
            <ac:picMk id="3" creationId="{7B6098AD-3626-1ABB-2A2B-46A2C4CF53DA}"/>
          </ac:picMkLst>
        </pc:picChg>
        <pc:picChg chg="add mod">
          <ac:chgData name="Tony DeGonia" userId="6c5d8b7516b34840" providerId="LiveId" clId="{F68B2662-5A26-40B5-8010-94897C166279}" dt="2023-01-23T04:58:14.222" v="2477" actId="1076"/>
          <ac:picMkLst>
            <pc:docMk/>
            <pc:sldMk cId="1401458000" sldId="320"/>
            <ac:picMk id="11" creationId="{C777BD03-A50E-E704-0A28-CAB29022B229}"/>
          </ac:picMkLst>
        </pc:picChg>
        <pc:picChg chg="add mod">
          <ac:chgData name="Tony DeGonia" userId="6c5d8b7516b34840" providerId="LiveId" clId="{F68B2662-5A26-40B5-8010-94897C166279}" dt="2023-01-23T04:49:52.146" v="2420" actId="1076"/>
          <ac:picMkLst>
            <pc:docMk/>
            <pc:sldMk cId="1401458000" sldId="320"/>
            <ac:picMk id="12" creationId="{805142B4-641F-3220-CAEE-9136D6F0D648}"/>
          </ac:picMkLst>
        </pc:picChg>
        <pc:picChg chg="add mod">
          <ac:chgData name="Tony DeGonia" userId="6c5d8b7516b34840" providerId="LiveId" clId="{F68B2662-5A26-40B5-8010-94897C166279}" dt="2023-01-23T04:50:03.719" v="2421" actId="1076"/>
          <ac:picMkLst>
            <pc:docMk/>
            <pc:sldMk cId="1401458000" sldId="320"/>
            <ac:picMk id="13" creationId="{3CF2E177-EBE0-BB05-924A-9DEC6B13AD8B}"/>
          </ac:picMkLst>
        </pc:picChg>
        <pc:picChg chg="del">
          <ac:chgData name="Tony DeGonia" userId="6c5d8b7516b34840" providerId="LiveId" clId="{F68B2662-5A26-40B5-8010-94897C166279}" dt="2023-01-23T04:37:18.583" v="2303" actId="478"/>
          <ac:picMkLst>
            <pc:docMk/>
            <pc:sldMk cId="1401458000" sldId="320"/>
            <ac:picMk id="14" creationId="{39D5943D-B579-E713-9686-98BDBCC02469}"/>
          </ac:picMkLst>
        </pc:picChg>
        <pc:picChg chg="add mod">
          <ac:chgData name="Tony DeGonia" userId="6c5d8b7516b34840" providerId="LiveId" clId="{F68B2662-5A26-40B5-8010-94897C166279}" dt="2023-01-23T04:56:56.591" v="2449" actId="1076"/>
          <ac:picMkLst>
            <pc:docMk/>
            <pc:sldMk cId="1401458000" sldId="320"/>
            <ac:picMk id="15" creationId="{7C5F7FFE-2B7B-2636-8B11-4DF822DEA4E6}"/>
          </ac:picMkLst>
        </pc:picChg>
        <pc:picChg chg="add mod">
          <ac:chgData name="Tony DeGonia" userId="6c5d8b7516b34840" providerId="LiveId" clId="{F68B2662-5A26-40B5-8010-94897C166279}" dt="2023-01-23T04:48:24.298" v="2390" actId="1076"/>
          <ac:picMkLst>
            <pc:docMk/>
            <pc:sldMk cId="1401458000" sldId="320"/>
            <ac:picMk id="16" creationId="{56CA30D9-0525-90AC-383A-606A5365820D}"/>
          </ac:picMkLst>
        </pc:picChg>
        <pc:picChg chg="del">
          <ac:chgData name="Tony DeGonia" userId="6c5d8b7516b34840" providerId="LiveId" clId="{F68B2662-5A26-40B5-8010-94897C166279}" dt="2023-01-23T04:38:56.506" v="2321" actId="478"/>
          <ac:picMkLst>
            <pc:docMk/>
            <pc:sldMk cId="1401458000" sldId="320"/>
            <ac:picMk id="22" creationId="{0D472F3D-63DF-2AED-C7D3-9ED18A582FD7}"/>
          </ac:picMkLst>
        </pc:picChg>
        <pc:picChg chg="mod">
          <ac:chgData name="Tony DeGonia" userId="6c5d8b7516b34840" providerId="LiveId" clId="{F68B2662-5A26-40B5-8010-94897C166279}" dt="2023-01-23T04:45:51.290" v="2385" actId="1076"/>
          <ac:picMkLst>
            <pc:docMk/>
            <pc:sldMk cId="1401458000" sldId="320"/>
            <ac:picMk id="24" creationId="{EBB6E264-8284-FF5E-787B-F90E9905AA8B}"/>
          </ac:picMkLst>
        </pc:picChg>
        <pc:picChg chg="del">
          <ac:chgData name="Tony DeGonia" userId="6c5d8b7516b34840" providerId="LiveId" clId="{F68B2662-5A26-40B5-8010-94897C166279}" dt="2023-01-23T04:37:18.583" v="2303" actId="478"/>
          <ac:picMkLst>
            <pc:docMk/>
            <pc:sldMk cId="1401458000" sldId="320"/>
            <ac:picMk id="35" creationId="{61E04447-9084-F3E3-88FA-3AA41DE4AF3C}"/>
          </ac:picMkLst>
        </pc:picChg>
        <pc:picChg chg="del">
          <ac:chgData name="Tony DeGonia" userId="6c5d8b7516b34840" providerId="LiveId" clId="{F68B2662-5A26-40B5-8010-94897C166279}" dt="2023-01-23T04:37:18.583" v="2303" actId="478"/>
          <ac:picMkLst>
            <pc:docMk/>
            <pc:sldMk cId="1401458000" sldId="320"/>
            <ac:picMk id="50" creationId="{E9E8C8BE-D3D1-2047-F5C3-0A65B77D8AEA}"/>
          </ac:picMkLst>
        </pc:picChg>
        <pc:picChg chg="del">
          <ac:chgData name="Tony DeGonia" userId="6c5d8b7516b34840" providerId="LiveId" clId="{F68B2662-5A26-40B5-8010-94897C166279}" dt="2023-01-23T04:38:51.950" v="2319" actId="478"/>
          <ac:picMkLst>
            <pc:docMk/>
            <pc:sldMk cId="1401458000" sldId="320"/>
            <ac:picMk id="51" creationId="{E4A45FE2-1FC3-A680-8738-98979C0BD622}"/>
          </ac:picMkLst>
        </pc:picChg>
        <pc:picChg chg="add del mod">
          <ac:chgData name="Tony DeGonia" userId="6c5d8b7516b34840" providerId="LiveId" clId="{F68B2662-5A26-40B5-8010-94897C166279}" dt="2023-01-25T22:01:22.133" v="5807" actId="478"/>
          <ac:picMkLst>
            <pc:docMk/>
            <pc:sldMk cId="1401458000" sldId="320"/>
            <ac:picMk id="62" creationId="{B7ADF0B9-2A07-3ED5-E76C-1C0E082901E7}"/>
          </ac:picMkLst>
        </pc:picChg>
        <pc:picChg chg="mod">
          <ac:chgData name="Tony DeGonia" userId="6c5d8b7516b34840" providerId="LiveId" clId="{F68B2662-5A26-40B5-8010-94897C166279}" dt="2023-01-23T05:07:36.981" v="2626" actId="1035"/>
          <ac:picMkLst>
            <pc:docMk/>
            <pc:sldMk cId="1401458000" sldId="320"/>
            <ac:picMk id="148" creationId="{0E641078-D0E9-9F46-3C6A-4ECFBC109C6F}"/>
          </ac:picMkLst>
        </pc:picChg>
        <pc:cxnChg chg="add mod">
          <ac:chgData name="Tony DeGonia" userId="6c5d8b7516b34840" providerId="LiveId" clId="{F68B2662-5A26-40B5-8010-94897C166279}" dt="2023-01-23T05:25:45.671" v="2781" actId="1076"/>
          <ac:cxnSpMkLst>
            <pc:docMk/>
            <pc:sldMk cId="1401458000" sldId="320"/>
            <ac:cxnSpMk id="27" creationId="{DE14D940-4DBF-F5B6-005B-9A9CB29FCDA4}"/>
          </ac:cxnSpMkLst>
        </pc:cxnChg>
        <pc:cxnChg chg="add mod">
          <ac:chgData name="Tony DeGonia" userId="6c5d8b7516b34840" providerId="LiveId" clId="{F68B2662-5A26-40B5-8010-94897C166279}" dt="2023-01-23T04:57:58.705" v="2470" actId="692"/>
          <ac:cxnSpMkLst>
            <pc:docMk/>
            <pc:sldMk cId="1401458000" sldId="320"/>
            <ac:cxnSpMk id="28" creationId="{F4271851-D66B-0617-E35D-79DD08E95030}"/>
          </ac:cxnSpMkLst>
        </pc:cxnChg>
        <pc:cxnChg chg="add mod">
          <ac:chgData name="Tony DeGonia" userId="6c5d8b7516b34840" providerId="LiveId" clId="{F68B2662-5A26-40B5-8010-94897C166279}" dt="2023-01-23T04:57:52.770" v="2464" actId="692"/>
          <ac:cxnSpMkLst>
            <pc:docMk/>
            <pc:sldMk cId="1401458000" sldId="320"/>
            <ac:cxnSpMk id="29" creationId="{355823C6-A0E8-1DEF-6FE7-2F37323746C0}"/>
          </ac:cxnSpMkLst>
        </pc:cxnChg>
        <pc:cxnChg chg="add mod">
          <ac:chgData name="Tony DeGonia" userId="6c5d8b7516b34840" providerId="LiveId" clId="{F68B2662-5A26-40B5-8010-94897C166279}" dt="2023-01-24T06:31:02.262" v="3939" actId="692"/>
          <ac:cxnSpMkLst>
            <pc:docMk/>
            <pc:sldMk cId="1401458000" sldId="320"/>
            <ac:cxnSpMk id="49" creationId="{C4CEF5E2-23C5-FFC5-2001-7A227C6F6ED9}"/>
          </ac:cxnSpMkLst>
        </pc:cxnChg>
        <pc:cxnChg chg="add mod">
          <ac:chgData name="Tony DeGonia" userId="6c5d8b7516b34840" providerId="LiveId" clId="{F68B2662-5A26-40B5-8010-94897C166279}" dt="2023-01-24T06:30:39.323" v="3935" actId="692"/>
          <ac:cxnSpMkLst>
            <pc:docMk/>
            <pc:sldMk cId="1401458000" sldId="320"/>
            <ac:cxnSpMk id="53" creationId="{2B7F5EB8-C05F-62DC-7C29-A68D41FFDD2C}"/>
          </ac:cxnSpMkLst>
        </pc:cxnChg>
        <pc:cxnChg chg="add mod">
          <ac:chgData name="Tony DeGonia" userId="6c5d8b7516b34840" providerId="LiveId" clId="{F68B2662-5A26-40B5-8010-94897C166279}" dt="2023-01-24T06:30:50.356" v="3937" actId="692"/>
          <ac:cxnSpMkLst>
            <pc:docMk/>
            <pc:sldMk cId="1401458000" sldId="320"/>
            <ac:cxnSpMk id="55" creationId="{BC173CCA-F67A-D849-C061-03883DF56EC2}"/>
          </ac:cxnSpMkLst>
        </pc:cxnChg>
        <pc:cxnChg chg="mod">
          <ac:chgData name="Tony DeGonia" userId="6c5d8b7516b34840" providerId="LiveId" clId="{F68B2662-5A26-40B5-8010-94897C166279}" dt="2023-01-24T05:40:50.476" v="3672" actId="1038"/>
          <ac:cxnSpMkLst>
            <pc:docMk/>
            <pc:sldMk cId="1401458000" sldId="320"/>
            <ac:cxnSpMk id="97" creationId="{01E2B8B8-3AEE-B662-5B47-2341C70736F9}"/>
          </ac:cxnSpMkLst>
        </pc:cxnChg>
        <pc:cxnChg chg="del mod">
          <ac:chgData name="Tony DeGonia" userId="6c5d8b7516b34840" providerId="LiveId" clId="{F68B2662-5A26-40B5-8010-94897C166279}" dt="2023-01-23T04:39:28.427" v="2327" actId="478"/>
          <ac:cxnSpMkLst>
            <pc:docMk/>
            <pc:sldMk cId="1401458000" sldId="320"/>
            <ac:cxnSpMk id="98" creationId="{DE535EBB-7169-F2E8-0554-8565A2C97F4E}"/>
          </ac:cxnSpMkLst>
        </pc:cxnChg>
        <pc:cxnChg chg="del">
          <ac:chgData name="Tony DeGonia" userId="6c5d8b7516b34840" providerId="LiveId" clId="{F68B2662-5A26-40B5-8010-94897C166279}" dt="2023-01-23T04:39:31.382" v="2328" actId="478"/>
          <ac:cxnSpMkLst>
            <pc:docMk/>
            <pc:sldMk cId="1401458000" sldId="320"/>
            <ac:cxnSpMk id="100" creationId="{7DD3FA55-10AC-7DBC-A4EF-879D978C0C4A}"/>
          </ac:cxnSpMkLst>
        </pc:cxnChg>
        <pc:cxnChg chg="del">
          <ac:chgData name="Tony DeGonia" userId="6c5d8b7516b34840" providerId="LiveId" clId="{F68B2662-5A26-40B5-8010-94897C166279}" dt="2023-01-23T04:39:34.911" v="2329" actId="478"/>
          <ac:cxnSpMkLst>
            <pc:docMk/>
            <pc:sldMk cId="1401458000" sldId="320"/>
            <ac:cxnSpMk id="101" creationId="{88993FA5-2BEE-B5B4-1B52-6591366A173F}"/>
          </ac:cxnSpMkLst>
        </pc:cxnChg>
        <pc:cxnChg chg="del">
          <ac:chgData name="Tony DeGonia" userId="6c5d8b7516b34840" providerId="LiveId" clId="{F68B2662-5A26-40B5-8010-94897C166279}" dt="2023-01-23T04:39:38.088" v="2330" actId="478"/>
          <ac:cxnSpMkLst>
            <pc:docMk/>
            <pc:sldMk cId="1401458000" sldId="320"/>
            <ac:cxnSpMk id="102" creationId="{1724F0AA-4F7A-262F-863D-3A82D62A7EC0}"/>
          </ac:cxnSpMkLst>
        </pc:cxnChg>
        <pc:cxnChg chg="del mod">
          <ac:chgData name="Tony DeGonia" userId="6c5d8b7516b34840" providerId="LiveId" clId="{F68B2662-5A26-40B5-8010-94897C166279}" dt="2023-01-23T04:38:34.722" v="2317" actId="478"/>
          <ac:cxnSpMkLst>
            <pc:docMk/>
            <pc:sldMk cId="1401458000" sldId="320"/>
            <ac:cxnSpMk id="110" creationId="{AB46AC32-4A8F-39F6-0220-F7A08E974B42}"/>
          </ac:cxnSpMkLst>
        </pc:cxnChg>
        <pc:cxnChg chg="del">
          <ac:chgData name="Tony DeGonia" userId="6c5d8b7516b34840" providerId="LiveId" clId="{F68B2662-5A26-40B5-8010-94897C166279}" dt="2023-01-23T04:37:39.822" v="2305" actId="478"/>
          <ac:cxnSpMkLst>
            <pc:docMk/>
            <pc:sldMk cId="1401458000" sldId="320"/>
            <ac:cxnSpMk id="112" creationId="{7AE79940-ED9B-1D5E-56B6-EEFA43DF9932}"/>
          </ac:cxnSpMkLst>
        </pc:cxnChg>
        <pc:cxnChg chg="del">
          <ac:chgData name="Tony DeGonia" userId="6c5d8b7516b34840" providerId="LiveId" clId="{F68B2662-5A26-40B5-8010-94897C166279}" dt="2023-01-23T04:38:34.722" v="2317" actId="478"/>
          <ac:cxnSpMkLst>
            <pc:docMk/>
            <pc:sldMk cId="1401458000" sldId="320"/>
            <ac:cxnSpMk id="114" creationId="{334E0561-81D4-186D-E7D9-963327629D4A}"/>
          </ac:cxnSpMkLst>
        </pc:cxnChg>
        <pc:cxnChg chg="del">
          <ac:chgData name="Tony DeGonia" userId="6c5d8b7516b34840" providerId="LiveId" clId="{F68B2662-5A26-40B5-8010-94897C166279}" dt="2023-01-23T04:38:34.722" v="2317" actId="478"/>
          <ac:cxnSpMkLst>
            <pc:docMk/>
            <pc:sldMk cId="1401458000" sldId="320"/>
            <ac:cxnSpMk id="116" creationId="{A9EB62D8-7D04-9EE2-6433-A6A5453AE23C}"/>
          </ac:cxnSpMkLst>
        </pc:cxnChg>
        <pc:cxnChg chg="del mod">
          <ac:chgData name="Tony DeGonia" userId="6c5d8b7516b34840" providerId="LiveId" clId="{F68B2662-5A26-40B5-8010-94897C166279}" dt="2023-01-23T04:38:58.427" v="2322" actId="478"/>
          <ac:cxnSpMkLst>
            <pc:docMk/>
            <pc:sldMk cId="1401458000" sldId="320"/>
            <ac:cxnSpMk id="125" creationId="{D385B921-97AD-4E21-1664-A07B1835741B}"/>
          </ac:cxnSpMkLst>
        </pc:cxnChg>
        <pc:cxnChg chg="del">
          <ac:chgData name="Tony DeGonia" userId="6c5d8b7516b34840" providerId="LiveId" clId="{F68B2662-5A26-40B5-8010-94897C166279}" dt="2023-01-23T04:38:22.766" v="2316" actId="478"/>
          <ac:cxnSpMkLst>
            <pc:docMk/>
            <pc:sldMk cId="1401458000" sldId="320"/>
            <ac:cxnSpMk id="138" creationId="{CD6D5D14-E79A-9876-4521-0D35037F8B4E}"/>
          </ac:cxnSpMkLst>
        </pc:cxnChg>
        <pc:cxnChg chg="del">
          <ac:chgData name="Tony DeGonia" userId="6c5d8b7516b34840" providerId="LiveId" clId="{F68B2662-5A26-40B5-8010-94897C166279}" dt="2023-01-23T04:37:43.686" v="2306" actId="478"/>
          <ac:cxnSpMkLst>
            <pc:docMk/>
            <pc:sldMk cId="1401458000" sldId="320"/>
            <ac:cxnSpMk id="141" creationId="{0B6F482F-6B25-A224-E79B-23E108967250}"/>
          </ac:cxnSpMkLst>
        </pc:cxnChg>
        <pc:cxnChg chg="del">
          <ac:chgData name="Tony DeGonia" userId="6c5d8b7516b34840" providerId="LiveId" clId="{F68B2662-5A26-40B5-8010-94897C166279}" dt="2023-01-23T04:38:11.968" v="2314" actId="478"/>
          <ac:cxnSpMkLst>
            <pc:docMk/>
            <pc:sldMk cId="1401458000" sldId="320"/>
            <ac:cxnSpMk id="143" creationId="{0F38AD93-AD34-F2FF-6899-639F7A15A8A4}"/>
          </ac:cxnSpMkLst>
        </pc:cxnChg>
        <pc:cxnChg chg="del">
          <ac:chgData name="Tony DeGonia" userId="6c5d8b7516b34840" providerId="LiveId" clId="{F68B2662-5A26-40B5-8010-94897C166279}" dt="2023-01-23T04:37:58.416" v="2310" actId="478"/>
          <ac:cxnSpMkLst>
            <pc:docMk/>
            <pc:sldMk cId="1401458000" sldId="320"/>
            <ac:cxnSpMk id="146" creationId="{DFAC2E90-6B50-1AFE-349B-5AA0EA675334}"/>
          </ac:cxnSpMkLst>
        </pc:cxnChg>
        <pc:cxnChg chg="mod">
          <ac:chgData name="Tony DeGonia" userId="6c5d8b7516b34840" providerId="LiveId" clId="{F68B2662-5A26-40B5-8010-94897C166279}" dt="2023-01-23T05:07:36.981" v="2626" actId="1035"/>
          <ac:cxnSpMkLst>
            <pc:docMk/>
            <pc:sldMk cId="1401458000" sldId="320"/>
            <ac:cxnSpMk id="151" creationId="{C2FCC995-694B-ED73-5446-F61FE47E541F}"/>
          </ac:cxnSpMkLst>
        </pc:cxnChg>
        <pc:cxnChg chg="del">
          <ac:chgData name="Tony DeGonia" userId="6c5d8b7516b34840" providerId="LiveId" clId="{F68B2662-5A26-40B5-8010-94897C166279}" dt="2023-01-23T04:38:14.442" v="2315" actId="478"/>
          <ac:cxnSpMkLst>
            <pc:docMk/>
            <pc:sldMk cId="1401458000" sldId="320"/>
            <ac:cxnSpMk id="157" creationId="{3C11E8D4-B1E3-4B4A-CB60-02C788FEE067}"/>
          </ac:cxnSpMkLst>
        </pc:cxnChg>
      </pc:sldChg>
      <pc:sldChg chg="new del">
        <pc:chgData name="Tony DeGonia" userId="6c5d8b7516b34840" providerId="LiveId" clId="{F68B2662-5A26-40B5-8010-94897C166279}" dt="2023-01-24T06:36:40.693" v="4011" actId="2696"/>
        <pc:sldMkLst>
          <pc:docMk/>
          <pc:sldMk cId="3644050134" sldId="321"/>
        </pc:sldMkLst>
      </pc:sldChg>
      <pc:sldChg chg="addSp delSp modSp add mod modTransition modAnim modNotesTx">
        <pc:chgData name="Tony DeGonia" userId="6c5d8b7516b34840" providerId="LiveId" clId="{F68B2662-5A26-40B5-8010-94897C166279}" dt="2023-01-25T22:01:31.965" v="5809" actId="478"/>
        <pc:sldMkLst>
          <pc:docMk/>
          <pc:sldMk cId="4283787816" sldId="322"/>
        </pc:sldMkLst>
        <pc:spChg chg="mod">
          <ac:chgData name="Tony DeGonia" userId="6c5d8b7516b34840" providerId="LiveId" clId="{F68B2662-5A26-40B5-8010-94897C166279}" dt="2023-01-24T06:53:52.971" v="4055" actId="403"/>
          <ac:spMkLst>
            <pc:docMk/>
            <pc:sldMk cId="4283787816" sldId="322"/>
            <ac:spMk id="4" creationId="{20A3F305-2567-72E1-51A9-96EA2EABA5A5}"/>
          </ac:spMkLst>
        </pc:spChg>
        <pc:spChg chg="del">
          <ac:chgData name="Tony DeGonia" userId="6c5d8b7516b34840" providerId="LiveId" clId="{F68B2662-5A26-40B5-8010-94897C166279}" dt="2023-01-24T07:24:46.314" v="4350" actId="478"/>
          <ac:spMkLst>
            <pc:docMk/>
            <pc:sldMk cId="4283787816" sldId="322"/>
            <ac:spMk id="5" creationId="{1B85C411-AED4-6FD9-4D1C-10F57C14C726}"/>
          </ac:spMkLst>
        </pc:spChg>
        <pc:spChg chg="mod">
          <ac:chgData name="Tony DeGonia" userId="6c5d8b7516b34840" providerId="LiveId" clId="{F68B2662-5A26-40B5-8010-94897C166279}" dt="2023-01-24T06:35:44.782" v="4004" actId="1037"/>
          <ac:spMkLst>
            <pc:docMk/>
            <pc:sldMk cId="4283787816" sldId="322"/>
            <ac:spMk id="6" creationId="{0942660D-D021-72EE-C154-05EB796D9B9E}"/>
          </ac:spMkLst>
        </pc:spChg>
        <pc:spChg chg="ord">
          <ac:chgData name="Tony DeGonia" userId="6c5d8b7516b34840" providerId="LiveId" clId="{F68B2662-5A26-40B5-8010-94897C166279}" dt="2023-01-24T04:59:20.563" v="2933" actId="167"/>
          <ac:spMkLst>
            <pc:docMk/>
            <pc:sldMk cId="4283787816" sldId="322"/>
            <ac:spMk id="10" creationId="{7B012137-57BB-0B5D-5330-4D26D41341F2}"/>
          </ac:spMkLst>
        </pc:spChg>
        <pc:spChg chg="mod">
          <ac:chgData name="Tony DeGonia" userId="6c5d8b7516b34840" providerId="LiveId" clId="{F68B2662-5A26-40B5-8010-94897C166279}" dt="2023-01-24T05:12:12.997" v="3115" actId="1038"/>
          <ac:spMkLst>
            <pc:docMk/>
            <pc:sldMk cId="4283787816" sldId="322"/>
            <ac:spMk id="17" creationId="{D97ADA95-52AD-55AF-A11A-55A1B270B1DA}"/>
          </ac:spMkLst>
        </pc:spChg>
        <pc:spChg chg="mod">
          <ac:chgData name="Tony DeGonia" userId="6c5d8b7516b34840" providerId="LiveId" clId="{F68B2662-5A26-40B5-8010-94897C166279}" dt="2023-01-24T05:17:14.950" v="3246" actId="1036"/>
          <ac:spMkLst>
            <pc:docMk/>
            <pc:sldMk cId="4283787816" sldId="322"/>
            <ac:spMk id="18" creationId="{2B5C84D5-3DFA-B8CB-2901-5ABA58C2AAEA}"/>
          </ac:spMkLst>
        </pc:spChg>
        <pc:spChg chg="del">
          <ac:chgData name="Tony DeGonia" userId="6c5d8b7516b34840" providerId="LiveId" clId="{F68B2662-5A26-40B5-8010-94897C166279}" dt="2023-01-24T04:42:23.214" v="2839" actId="478"/>
          <ac:spMkLst>
            <pc:docMk/>
            <pc:sldMk cId="4283787816" sldId="322"/>
            <ac:spMk id="19" creationId="{3176A612-EF1A-B5EE-DC84-2F1C094939D4}"/>
          </ac:spMkLst>
        </pc:spChg>
        <pc:spChg chg="del">
          <ac:chgData name="Tony DeGonia" userId="6c5d8b7516b34840" providerId="LiveId" clId="{F68B2662-5A26-40B5-8010-94897C166279}" dt="2023-01-24T04:42:32.249" v="2841" actId="478"/>
          <ac:spMkLst>
            <pc:docMk/>
            <pc:sldMk cId="4283787816" sldId="322"/>
            <ac:spMk id="20" creationId="{B6C8A2AE-F5AE-B9A5-E8D0-CF1F6BA93299}"/>
          </ac:spMkLst>
        </pc:spChg>
        <pc:spChg chg="del">
          <ac:chgData name="Tony DeGonia" userId="6c5d8b7516b34840" providerId="LiveId" clId="{F68B2662-5A26-40B5-8010-94897C166279}" dt="2023-01-24T04:42:44.027" v="2846" actId="478"/>
          <ac:spMkLst>
            <pc:docMk/>
            <pc:sldMk cId="4283787816" sldId="322"/>
            <ac:spMk id="21" creationId="{56585A2F-CBE4-14AD-5ACF-4C9DF55C0F32}"/>
          </ac:spMkLst>
        </pc:spChg>
        <pc:spChg chg="add del mod ord">
          <ac:chgData name="Tony DeGonia" userId="6c5d8b7516b34840" providerId="LiveId" clId="{F68B2662-5A26-40B5-8010-94897C166279}" dt="2023-01-24T06:20:28.024" v="3830" actId="478"/>
          <ac:spMkLst>
            <pc:docMk/>
            <pc:sldMk cId="4283787816" sldId="322"/>
            <ac:spMk id="22" creationId="{8AA44E3F-2176-8EB0-D850-AE4028E7D48D}"/>
          </ac:spMkLst>
        </pc:spChg>
        <pc:spChg chg="del">
          <ac:chgData name="Tony DeGonia" userId="6c5d8b7516b34840" providerId="LiveId" clId="{F68B2662-5A26-40B5-8010-94897C166279}" dt="2023-01-24T04:42:36.465" v="2843" actId="478"/>
          <ac:spMkLst>
            <pc:docMk/>
            <pc:sldMk cId="4283787816" sldId="322"/>
            <ac:spMk id="23" creationId="{95A2646D-0AAF-5569-B669-6B6E8216B414}"/>
          </ac:spMkLst>
        </pc:spChg>
        <pc:spChg chg="del mod">
          <ac:chgData name="Tony DeGonia" userId="6c5d8b7516b34840" providerId="LiveId" clId="{F68B2662-5A26-40B5-8010-94897C166279}" dt="2023-01-24T04:42:15.733" v="2835" actId="478"/>
          <ac:spMkLst>
            <pc:docMk/>
            <pc:sldMk cId="4283787816" sldId="322"/>
            <ac:spMk id="25" creationId="{B088A574-5DCB-8629-6036-24451F9BF6B8}"/>
          </ac:spMkLst>
        </pc:spChg>
        <pc:spChg chg="del">
          <ac:chgData name="Tony DeGonia" userId="6c5d8b7516b34840" providerId="LiveId" clId="{F68B2662-5A26-40B5-8010-94897C166279}" dt="2023-01-24T04:43:56.407" v="2854" actId="478"/>
          <ac:spMkLst>
            <pc:docMk/>
            <pc:sldMk cId="4283787816" sldId="322"/>
            <ac:spMk id="30" creationId="{95B4849D-9369-8A1A-27F4-17D64C16BF67}"/>
          </ac:spMkLst>
        </pc:spChg>
        <pc:spChg chg="del">
          <ac:chgData name="Tony DeGonia" userId="6c5d8b7516b34840" providerId="LiveId" clId="{F68B2662-5A26-40B5-8010-94897C166279}" dt="2023-01-24T04:44:14.538" v="2859" actId="478"/>
          <ac:spMkLst>
            <pc:docMk/>
            <pc:sldMk cId="4283787816" sldId="322"/>
            <ac:spMk id="31" creationId="{6F53E5CD-A4A7-CEC9-227C-DF372B6CAB1A}"/>
          </ac:spMkLst>
        </pc:spChg>
        <pc:spChg chg="mod">
          <ac:chgData name="Tony DeGonia" userId="6c5d8b7516b34840" providerId="LiveId" clId="{F68B2662-5A26-40B5-8010-94897C166279}" dt="2023-01-24T06:22:27.118" v="3858" actId="1076"/>
          <ac:spMkLst>
            <pc:docMk/>
            <pc:sldMk cId="4283787816" sldId="322"/>
            <ac:spMk id="32" creationId="{26CC66BF-532A-0AE4-D63C-13C45F57CE06}"/>
          </ac:spMkLst>
        </pc:spChg>
        <pc:spChg chg="del">
          <ac:chgData name="Tony DeGonia" userId="6c5d8b7516b34840" providerId="LiveId" clId="{F68B2662-5A26-40B5-8010-94897C166279}" dt="2023-01-24T04:44:04.278" v="2856" actId="478"/>
          <ac:spMkLst>
            <pc:docMk/>
            <pc:sldMk cId="4283787816" sldId="322"/>
            <ac:spMk id="33" creationId="{B088C814-AD74-0680-D66F-566D8BD08E4E}"/>
          </ac:spMkLst>
        </pc:spChg>
        <pc:spChg chg="del">
          <ac:chgData name="Tony DeGonia" userId="6c5d8b7516b34840" providerId="LiveId" clId="{F68B2662-5A26-40B5-8010-94897C166279}" dt="2023-01-24T04:44:02.993" v="2855" actId="478"/>
          <ac:spMkLst>
            <pc:docMk/>
            <pc:sldMk cId="4283787816" sldId="322"/>
            <ac:spMk id="34" creationId="{9497F23A-A117-2361-7A2C-FF244DDE3204}"/>
          </ac:spMkLst>
        </pc:spChg>
        <pc:spChg chg="del">
          <ac:chgData name="Tony DeGonia" userId="6c5d8b7516b34840" providerId="LiveId" clId="{F68B2662-5A26-40B5-8010-94897C166279}" dt="2023-01-24T04:44:22.010" v="2862" actId="478"/>
          <ac:spMkLst>
            <pc:docMk/>
            <pc:sldMk cId="4283787816" sldId="322"/>
            <ac:spMk id="36" creationId="{0ED3EFA2-A347-6B6E-1279-00B8B3275961}"/>
          </ac:spMkLst>
        </pc:spChg>
        <pc:spChg chg="del">
          <ac:chgData name="Tony DeGonia" userId="6c5d8b7516b34840" providerId="LiveId" clId="{F68B2662-5A26-40B5-8010-94897C166279}" dt="2023-01-24T04:44:16.489" v="2860" actId="478"/>
          <ac:spMkLst>
            <pc:docMk/>
            <pc:sldMk cId="4283787816" sldId="322"/>
            <ac:spMk id="37" creationId="{6DD1FABA-6157-EC8A-0CBF-C2E1A6026D8A}"/>
          </ac:spMkLst>
        </pc:spChg>
        <pc:spChg chg="del">
          <ac:chgData name="Tony DeGonia" userId="6c5d8b7516b34840" providerId="LiveId" clId="{F68B2662-5A26-40B5-8010-94897C166279}" dt="2023-01-24T04:44:07.813" v="2857" actId="478"/>
          <ac:spMkLst>
            <pc:docMk/>
            <pc:sldMk cId="4283787816" sldId="322"/>
            <ac:spMk id="39" creationId="{43D9E495-D589-8D4E-EFA3-B4E48E912205}"/>
          </ac:spMkLst>
        </pc:spChg>
        <pc:spChg chg="del">
          <ac:chgData name="Tony DeGonia" userId="6c5d8b7516b34840" providerId="LiveId" clId="{F68B2662-5A26-40B5-8010-94897C166279}" dt="2023-01-24T04:44:20.458" v="2861" actId="478"/>
          <ac:spMkLst>
            <pc:docMk/>
            <pc:sldMk cId="4283787816" sldId="322"/>
            <ac:spMk id="40" creationId="{E185C10F-4F3D-B45C-E32D-40ADACC473B1}"/>
          </ac:spMkLst>
        </pc:spChg>
        <pc:spChg chg="del">
          <ac:chgData name="Tony DeGonia" userId="6c5d8b7516b34840" providerId="LiveId" clId="{F68B2662-5A26-40B5-8010-94897C166279}" dt="2023-01-24T04:34:52.183" v="2827" actId="478"/>
          <ac:spMkLst>
            <pc:docMk/>
            <pc:sldMk cId="4283787816" sldId="322"/>
            <ac:spMk id="42" creationId="{D830A355-9069-FB10-A00F-3133229DF0C7}"/>
          </ac:spMkLst>
        </pc:spChg>
        <pc:spChg chg="del">
          <ac:chgData name="Tony DeGonia" userId="6c5d8b7516b34840" providerId="LiveId" clId="{F68B2662-5A26-40B5-8010-94897C166279}" dt="2023-01-24T04:35:06.903" v="2829" actId="478"/>
          <ac:spMkLst>
            <pc:docMk/>
            <pc:sldMk cId="4283787816" sldId="322"/>
            <ac:spMk id="44" creationId="{5FA3BC7B-1024-67DA-BCEA-D2F656028673}"/>
          </ac:spMkLst>
        </pc:spChg>
        <pc:spChg chg="del">
          <ac:chgData name="Tony DeGonia" userId="6c5d8b7516b34840" providerId="LiveId" clId="{F68B2662-5A26-40B5-8010-94897C166279}" dt="2023-01-24T04:34:59.560" v="2828" actId="478"/>
          <ac:spMkLst>
            <pc:docMk/>
            <pc:sldMk cId="4283787816" sldId="322"/>
            <ac:spMk id="46" creationId="{8F68D3EB-8798-B42A-C724-84526C3186C7}"/>
          </ac:spMkLst>
        </pc:spChg>
        <pc:spChg chg="del">
          <ac:chgData name="Tony DeGonia" userId="6c5d8b7516b34840" providerId="LiveId" clId="{F68B2662-5A26-40B5-8010-94897C166279}" dt="2023-01-24T04:44:11.109" v="2858" actId="478"/>
          <ac:spMkLst>
            <pc:docMk/>
            <pc:sldMk cId="4283787816" sldId="322"/>
            <ac:spMk id="47" creationId="{B05DB090-A7AF-1408-EA67-285663B67547}"/>
          </ac:spMkLst>
        </pc:spChg>
        <pc:spChg chg="add mod">
          <ac:chgData name="Tony DeGonia" userId="6c5d8b7516b34840" providerId="LiveId" clId="{F68B2662-5A26-40B5-8010-94897C166279}" dt="2023-01-24T06:36:08.463" v="4008" actId="1038"/>
          <ac:spMkLst>
            <pc:docMk/>
            <pc:sldMk cId="4283787816" sldId="322"/>
            <ac:spMk id="62" creationId="{BDCAD676-200A-8152-7232-3785D5BD0544}"/>
          </ac:spMkLst>
        </pc:spChg>
        <pc:spChg chg="add mod">
          <ac:chgData name="Tony DeGonia" userId="6c5d8b7516b34840" providerId="LiveId" clId="{F68B2662-5A26-40B5-8010-94897C166279}" dt="2023-01-24T06:35:24.510" v="3990" actId="20577"/>
          <ac:spMkLst>
            <pc:docMk/>
            <pc:sldMk cId="4283787816" sldId="322"/>
            <ac:spMk id="63" creationId="{1A686F6F-6FFD-6E42-11FF-1C4B5D1E1194}"/>
          </ac:spMkLst>
        </pc:spChg>
        <pc:spChg chg="add mod">
          <ac:chgData name="Tony DeGonia" userId="6c5d8b7516b34840" providerId="LiveId" clId="{F68B2662-5A26-40B5-8010-94897C166279}" dt="2023-01-24T05:38:11.123" v="3630" actId="1076"/>
          <ac:spMkLst>
            <pc:docMk/>
            <pc:sldMk cId="4283787816" sldId="322"/>
            <ac:spMk id="66" creationId="{5854FE3D-F312-6E43-88FC-56BAA37D5100}"/>
          </ac:spMkLst>
        </pc:spChg>
        <pc:spChg chg="add mod">
          <ac:chgData name="Tony DeGonia" userId="6c5d8b7516b34840" providerId="LiveId" clId="{F68B2662-5A26-40B5-8010-94897C166279}" dt="2023-01-24T05:44:30.229" v="3714" actId="1076"/>
          <ac:spMkLst>
            <pc:docMk/>
            <pc:sldMk cId="4283787816" sldId="322"/>
            <ac:spMk id="69" creationId="{AB59AA90-92F2-5237-9069-63B7C6606DDC}"/>
          </ac:spMkLst>
        </pc:spChg>
        <pc:spChg chg="add del mod">
          <ac:chgData name="Tony DeGonia" userId="6c5d8b7516b34840" providerId="LiveId" clId="{F68B2662-5A26-40B5-8010-94897C166279}" dt="2023-01-24T05:38:18.022" v="3631" actId="478"/>
          <ac:spMkLst>
            <pc:docMk/>
            <pc:sldMk cId="4283787816" sldId="322"/>
            <ac:spMk id="71" creationId="{F8FB2775-8CB0-6637-FC70-C6AB97D5D302}"/>
          </ac:spMkLst>
        </pc:spChg>
        <pc:spChg chg="add del mod">
          <ac:chgData name="Tony DeGonia" userId="6c5d8b7516b34840" providerId="LiveId" clId="{F68B2662-5A26-40B5-8010-94897C166279}" dt="2023-01-24T05:37:17.036" v="3625" actId="478"/>
          <ac:spMkLst>
            <pc:docMk/>
            <pc:sldMk cId="4283787816" sldId="322"/>
            <ac:spMk id="74" creationId="{6FFA5AED-1888-D371-4C3F-C9F51994ABAE}"/>
          </ac:spMkLst>
        </pc:spChg>
        <pc:spChg chg="add del mod">
          <ac:chgData name="Tony DeGonia" userId="6c5d8b7516b34840" providerId="LiveId" clId="{F68B2662-5A26-40B5-8010-94897C166279}" dt="2023-01-24T05:37:22.482" v="3626" actId="478"/>
          <ac:spMkLst>
            <pc:docMk/>
            <pc:sldMk cId="4283787816" sldId="322"/>
            <ac:spMk id="75" creationId="{3F28863B-18DF-849C-952F-D6C2C82E42E4}"/>
          </ac:spMkLst>
        </pc:spChg>
        <pc:spChg chg="add mod">
          <ac:chgData name="Tony DeGonia" userId="6c5d8b7516b34840" providerId="LiveId" clId="{F68B2662-5A26-40B5-8010-94897C166279}" dt="2023-01-24T06:36:22.492" v="4010" actId="2711"/>
          <ac:spMkLst>
            <pc:docMk/>
            <pc:sldMk cId="4283787816" sldId="322"/>
            <ac:spMk id="76" creationId="{1A95E2B9-D570-73C0-1525-79DC464DEEC0}"/>
          </ac:spMkLst>
        </pc:spChg>
        <pc:spChg chg="add mod">
          <ac:chgData name="Tony DeGonia" userId="6c5d8b7516b34840" providerId="LiveId" clId="{F68B2662-5A26-40B5-8010-94897C166279}" dt="2023-01-24T05:45:14.129" v="3730" actId="20577"/>
          <ac:spMkLst>
            <pc:docMk/>
            <pc:sldMk cId="4283787816" sldId="322"/>
            <ac:spMk id="89" creationId="{D37A2472-FADA-2A7D-BE18-20E7B849E1E0}"/>
          </ac:spMkLst>
        </pc:spChg>
        <pc:spChg chg="add mod">
          <ac:chgData name="Tony DeGonia" userId="6c5d8b7516b34840" providerId="LiveId" clId="{F68B2662-5A26-40B5-8010-94897C166279}" dt="2023-01-24T05:44:59.223" v="3720" actId="571"/>
          <ac:spMkLst>
            <pc:docMk/>
            <pc:sldMk cId="4283787816" sldId="322"/>
            <ac:spMk id="93" creationId="{0AF5E0E6-8C06-CD1A-6B24-B43EAC85A6FC}"/>
          </ac:spMkLst>
        </pc:spChg>
        <pc:spChg chg="del">
          <ac:chgData name="Tony DeGonia" userId="6c5d8b7516b34840" providerId="LiveId" clId="{F68B2662-5A26-40B5-8010-94897C166279}" dt="2023-01-24T04:43:56.407" v="2854" actId="478"/>
          <ac:spMkLst>
            <pc:docMk/>
            <pc:sldMk cId="4283787816" sldId="322"/>
            <ac:spMk id="94" creationId="{D14EB72A-9DAB-BBFD-CAE6-081C233342D7}"/>
          </ac:spMkLst>
        </pc:spChg>
        <pc:spChg chg="del">
          <ac:chgData name="Tony DeGonia" userId="6c5d8b7516b34840" providerId="LiveId" clId="{F68B2662-5A26-40B5-8010-94897C166279}" dt="2023-01-24T04:43:56.407" v="2854" actId="478"/>
          <ac:spMkLst>
            <pc:docMk/>
            <pc:sldMk cId="4283787816" sldId="322"/>
            <ac:spMk id="95" creationId="{112C1434-CA4D-D3E4-222D-30FFFCCDAA67}"/>
          </ac:spMkLst>
        </pc:spChg>
        <pc:spChg chg="mod topLvl">
          <ac:chgData name="Tony DeGonia" userId="6c5d8b7516b34840" providerId="LiveId" clId="{F68B2662-5A26-40B5-8010-94897C166279}" dt="2023-01-24T06:24:46.447" v="3879" actId="20577"/>
          <ac:spMkLst>
            <pc:docMk/>
            <pc:sldMk cId="4283787816" sldId="322"/>
            <ac:spMk id="106" creationId="{9171014B-9624-E67C-14AB-7F7B77D04855}"/>
          </ac:spMkLst>
        </pc:spChg>
        <pc:spChg chg="mod">
          <ac:chgData name="Tony DeGonia" userId="6c5d8b7516b34840" providerId="LiveId" clId="{F68B2662-5A26-40B5-8010-94897C166279}" dt="2023-01-24T05:49:59.489" v="3773" actId="165"/>
          <ac:spMkLst>
            <pc:docMk/>
            <pc:sldMk cId="4283787816" sldId="322"/>
            <ac:spMk id="108" creationId="{581FEB44-FA89-C0AA-25F7-5CAA5AC70E99}"/>
          </ac:spMkLst>
        </pc:spChg>
        <pc:spChg chg="add mod">
          <ac:chgData name="Tony DeGonia" userId="6c5d8b7516b34840" providerId="LiveId" clId="{F68B2662-5A26-40B5-8010-94897C166279}" dt="2023-01-24T05:59:23.096" v="3811" actId="20577"/>
          <ac:spMkLst>
            <pc:docMk/>
            <pc:sldMk cId="4283787816" sldId="322"/>
            <ac:spMk id="112" creationId="{EC472224-9720-6C53-C8B7-8AB11AAAEFC0}"/>
          </ac:spMkLst>
        </pc:spChg>
        <pc:spChg chg="add mod">
          <ac:chgData name="Tony DeGonia" userId="6c5d8b7516b34840" providerId="LiveId" clId="{F68B2662-5A26-40B5-8010-94897C166279}" dt="2023-01-24T05:59:01.951" v="3790" actId="571"/>
          <ac:spMkLst>
            <pc:docMk/>
            <pc:sldMk cId="4283787816" sldId="322"/>
            <ac:spMk id="113" creationId="{D9B2FF13-119A-ECA2-A4E6-9E0D19708199}"/>
          </ac:spMkLst>
        </pc:spChg>
        <pc:spChg chg="del">
          <ac:chgData name="Tony DeGonia" userId="6c5d8b7516b34840" providerId="LiveId" clId="{F68B2662-5A26-40B5-8010-94897C166279}" dt="2023-01-24T04:42:20.632" v="2838" actId="478"/>
          <ac:spMkLst>
            <pc:docMk/>
            <pc:sldMk cId="4283787816" sldId="322"/>
            <ac:spMk id="118" creationId="{07A16CFE-705A-652D-55B0-5F72A52686FA}"/>
          </ac:spMkLst>
        </pc:spChg>
        <pc:spChg chg="add mod">
          <ac:chgData name="Tony DeGonia" userId="6c5d8b7516b34840" providerId="LiveId" clId="{F68B2662-5A26-40B5-8010-94897C166279}" dt="2023-01-24T06:26:48.403" v="3911" actId="1076"/>
          <ac:spMkLst>
            <pc:docMk/>
            <pc:sldMk cId="4283787816" sldId="322"/>
            <ac:spMk id="135" creationId="{43A68C5F-0CB8-594E-B18C-64E3F856C629}"/>
          </ac:spMkLst>
        </pc:spChg>
        <pc:spChg chg="add mod">
          <ac:chgData name="Tony DeGonia" userId="6c5d8b7516b34840" providerId="LiveId" clId="{F68B2662-5A26-40B5-8010-94897C166279}" dt="2023-01-24T06:26:58.022" v="3913" actId="1076"/>
          <ac:spMkLst>
            <pc:docMk/>
            <pc:sldMk cId="4283787816" sldId="322"/>
            <ac:spMk id="136" creationId="{A4535E96-8C46-740B-178E-CCC31C0D1FDF}"/>
          </ac:spMkLst>
        </pc:spChg>
        <pc:spChg chg="add mod">
          <ac:chgData name="Tony DeGonia" userId="6c5d8b7516b34840" providerId="LiveId" clId="{F68B2662-5A26-40B5-8010-94897C166279}" dt="2023-01-24T07:24:46.631" v="4351"/>
          <ac:spMkLst>
            <pc:docMk/>
            <pc:sldMk cId="4283787816" sldId="322"/>
            <ac:spMk id="139" creationId="{E16E2154-C633-972F-7211-90E9F5EC55B2}"/>
          </ac:spMkLst>
        </pc:spChg>
        <pc:spChg chg="del">
          <ac:chgData name="Tony DeGonia" userId="6c5d8b7516b34840" providerId="LiveId" clId="{F68B2662-5A26-40B5-8010-94897C166279}" dt="2023-01-24T05:37:31.432" v="3628" actId="478"/>
          <ac:spMkLst>
            <pc:docMk/>
            <pc:sldMk cId="4283787816" sldId="322"/>
            <ac:spMk id="152" creationId="{DE8CD4BF-19DD-D38D-29ED-B7CFD02D5FDF}"/>
          </ac:spMkLst>
        </pc:spChg>
        <pc:grpChg chg="add del mod">
          <ac:chgData name="Tony DeGonia" userId="6c5d8b7516b34840" providerId="LiveId" clId="{F68B2662-5A26-40B5-8010-94897C166279}" dt="2023-01-24T05:49:59.489" v="3773" actId="165"/>
          <ac:grpSpMkLst>
            <pc:docMk/>
            <pc:sldMk cId="4283787816" sldId="322"/>
            <ac:grpSpMk id="103" creationId="{B55E15FD-AC22-29C4-F447-0AE12881F560}"/>
          </ac:grpSpMkLst>
        </pc:grpChg>
        <pc:grpChg chg="mod topLvl">
          <ac:chgData name="Tony DeGonia" userId="6c5d8b7516b34840" providerId="LiveId" clId="{F68B2662-5A26-40B5-8010-94897C166279}" dt="2023-01-24T05:59:42.364" v="3812" actId="1076"/>
          <ac:grpSpMkLst>
            <pc:docMk/>
            <pc:sldMk cId="4283787816" sldId="322"/>
            <ac:grpSpMk id="105" creationId="{F1F7E3D5-E0FE-7229-DAA5-A01F655CFE68}"/>
          </ac:grpSpMkLst>
        </pc:grpChg>
        <pc:picChg chg="mod">
          <ac:chgData name="Tony DeGonia" userId="6c5d8b7516b34840" providerId="LiveId" clId="{F68B2662-5A26-40B5-8010-94897C166279}" dt="2023-01-24T06:22:04.718" v="3855" actId="1076"/>
          <ac:picMkLst>
            <pc:docMk/>
            <pc:sldMk cId="4283787816" sldId="322"/>
            <ac:picMk id="2" creationId="{6C72E20C-83B0-166A-7C03-E23CF32BF2C2}"/>
          </ac:picMkLst>
        </pc:picChg>
        <pc:picChg chg="mod">
          <ac:chgData name="Tony DeGonia" userId="6c5d8b7516b34840" providerId="LiveId" clId="{F68B2662-5A26-40B5-8010-94897C166279}" dt="2023-01-24T06:20:48.057" v="3832" actId="207"/>
          <ac:picMkLst>
            <pc:docMk/>
            <pc:sldMk cId="4283787816" sldId="322"/>
            <ac:picMk id="3" creationId="{7B6098AD-3626-1ABB-2A2B-46A2C4CF53DA}"/>
          </ac:picMkLst>
        </pc:picChg>
        <pc:picChg chg="del mod ord">
          <ac:chgData name="Tony DeGonia" userId="6c5d8b7516b34840" providerId="LiveId" clId="{F68B2662-5A26-40B5-8010-94897C166279}" dt="2023-01-24T06:20:25.715" v="3829" actId="478"/>
          <ac:picMkLst>
            <pc:docMk/>
            <pc:sldMk cId="4283787816" sldId="322"/>
            <ac:picMk id="11" creationId="{C777BD03-A50E-E704-0A28-CAB29022B229}"/>
          </ac:picMkLst>
        </pc:picChg>
        <pc:picChg chg="del">
          <ac:chgData name="Tony DeGonia" userId="6c5d8b7516b34840" providerId="LiveId" clId="{F68B2662-5A26-40B5-8010-94897C166279}" dt="2023-01-24T04:42:33.394" v="2842" actId="478"/>
          <ac:picMkLst>
            <pc:docMk/>
            <pc:sldMk cId="4283787816" sldId="322"/>
            <ac:picMk id="12" creationId="{805142B4-641F-3220-CAEE-9136D6F0D648}"/>
          </ac:picMkLst>
        </pc:picChg>
        <pc:picChg chg="del">
          <ac:chgData name="Tony DeGonia" userId="6c5d8b7516b34840" providerId="LiveId" clId="{F68B2662-5A26-40B5-8010-94897C166279}" dt="2023-01-24T04:42:40.429" v="2845" actId="478"/>
          <ac:picMkLst>
            <pc:docMk/>
            <pc:sldMk cId="4283787816" sldId="322"/>
            <ac:picMk id="13" creationId="{3CF2E177-EBE0-BB05-924A-9DEC6B13AD8B}"/>
          </ac:picMkLst>
        </pc:picChg>
        <pc:picChg chg="del">
          <ac:chgData name="Tony DeGonia" userId="6c5d8b7516b34840" providerId="LiveId" clId="{F68B2662-5A26-40B5-8010-94897C166279}" dt="2023-01-24T04:42:12.011" v="2834" actId="478"/>
          <ac:picMkLst>
            <pc:docMk/>
            <pc:sldMk cId="4283787816" sldId="322"/>
            <ac:picMk id="15" creationId="{7C5F7FFE-2B7B-2636-8B11-4DF822DEA4E6}"/>
          </ac:picMkLst>
        </pc:picChg>
        <pc:picChg chg="mod">
          <ac:chgData name="Tony DeGonia" userId="6c5d8b7516b34840" providerId="LiveId" clId="{F68B2662-5A26-40B5-8010-94897C166279}" dt="2023-01-24T05:12:04.974" v="3113" actId="14100"/>
          <ac:picMkLst>
            <pc:docMk/>
            <pc:sldMk cId="4283787816" sldId="322"/>
            <ac:picMk id="16" creationId="{56CA30D9-0525-90AC-383A-606A5365820D}"/>
          </ac:picMkLst>
        </pc:picChg>
        <pc:picChg chg="del">
          <ac:chgData name="Tony DeGonia" userId="6c5d8b7516b34840" providerId="LiveId" clId="{F68B2662-5A26-40B5-8010-94897C166279}" dt="2023-01-24T04:42:18.633" v="2837" actId="478"/>
          <ac:picMkLst>
            <pc:docMk/>
            <pc:sldMk cId="4283787816" sldId="322"/>
            <ac:picMk id="24" creationId="{EBB6E264-8284-FF5E-787B-F90E9905AA8B}"/>
          </ac:picMkLst>
        </pc:picChg>
        <pc:picChg chg="add del mod">
          <ac:chgData name="Tony DeGonia" userId="6c5d8b7516b34840" providerId="LiveId" clId="{F68B2662-5A26-40B5-8010-94897C166279}" dt="2023-01-24T05:38:11.123" v="3630" actId="1076"/>
          <ac:picMkLst>
            <pc:docMk/>
            <pc:sldMk cId="4283787816" sldId="322"/>
            <ac:picMk id="26" creationId="{B1F1426C-B2A0-AA5E-4E0D-D4127DB19F26}"/>
          </ac:picMkLst>
        </pc:picChg>
        <pc:picChg chg="add mod">
          <ac:chgData name="Tony DeGonia" userId="6c5d8b7516b34840" providerId="LiveId" clId="{F68B2662-5A26-40B5-8010-94897C166279}" dt="2023-01-24T06:20:52.301" v="3833" actId="207"/>
          <ac:picMkLst>
            <pc:docMk/>
            <pc:sldMk cId="4283787816" sldId="322"/>
            <ac:picMk id="35" creationId="{6331F80B-CB62-AD0D-5EC5-D56D25AC07BC}"/>
          </ac:picMkLst>
        </pc:picChg>
        <pc:picChg chg="add del mod">
          <ac:chgData name="Tony DeGonia" userId="6c5d8b7516b34840" providerId="LiveId" clId="{F68B2662-5A26-40B5-8010-94897C166279}" dt="2023-01-24T05:07:41.492" v="3007" actId="478"/>
          <ac:picMkLst>
            <pc:docMk/>
            <pc:sldMk cId="4283787816" sldId="322"/>
            <ac:picMk id="58" creationId="{0CBD57A2-D69B-811E-14AE-96BCF0D9435C}"/>
          </ac:picMkLst>
        </pc:picChg>
        <pc:picChg chg="add mod">
          <ac:chgData name="Tony DeGonia" userId="6c5d8b7516b34840" providerId="LiveId" clId="{F68B2662-5A26-40B5-8010-94897C166279}" dt="2023-01-24T05:44:23.485" v="3713" actId="1076"/>
          <ac:picMkLst>
            <pc:docMk/>
            <pc:sldMk cId="4283787816" sldId="322"/>
            <ac:picMk id="60" creationId="{E4DF2499-BF1F-7D7E-6104-B8F114E71AE9}"/>
          </ac:picMkLst>
        </pc:picChg>
        <pc:picChg chg="del">
          <ac:chgData name="Tony DeGonia" userId="6c5d8b7516b34840" providerId="LiveId" clId="{F68B2662-5A26-40B5-8010-94897C166279}" dt="2023-01-24T04:43:56.407" v="2854" actId="478"/>
          <ac:picMkLst>
            <pc:docMk/>
            <pc:sldMk cId="4283787816" sldId="322"/>
            <ac:picMk id="65" creationId="{E48571D9-F9CF-6244-FF75-FA78804C8C03}"/>
          </ac:picMkLst>
        </pc:picChg>
        <pc:picChg chg="del">
          <ac:chgData name="Tony DeGonia" userId="6c5d8b7516b34840" providerId="LiveId" clId="{F68B2662-5A26-40B5-8010-94897C166279}" dt="2023-01-24T04:43:56.407" v="2854" actId="478"/>
          <ac:picMkLst>
            <pc:docMk/>
            <pc:sldMk cId="4283787816" sldId="322"/>
            <ac:picMk id="67" creationId="{DDD19669-1FAA-62BD-F80C-8869A250E2C0}"/>
          </ac:picMkLst>
        </pc:picChg>
        <pc:picChg chg="del">
          <ac:chgData name="Tony DeGonia" userId="6c5d8b7516b34840" providerId="LiveId" clId="{F68B2662-5A26-40B5-8010-94897C166279}" dt="2023-01-24T04:43:56.407" v="2854" actId="478"/>
          <ac:picMkLst>
            <pc:docMk/>
            <pc:sldMk cId="4283787816" sldId="322"/>
            <ac:picMk id="68" creationId="{5B0C7206-EFBD-AC93-DFB6-1566774B21CC}"/>
          </ac:picMkLst>
        </pc:picChg>
        <pc:picChg chg="del">
          <ac:chgData name="Tony DeGonia" userId="6c5d8b7516b34840" providerId="LiveId" clId="{F68B2662-5A26-40B5-8010-94897C166279}" dt="2023-01-24T04:43:56.407" v="2854" actId="478"/>
          <ac:picMkLst>
            <pc:docMk/>
            <pc:sldMk cId="4283787816" sldId="322"/>
            <ac:picMk id="70" creationId="{7EC6C02F-61FF-5172-05B8-F23096A5B9E6}"/>
          </ac:picMkLst>
        </pc:picChg>
        <pc:picChg chg="del">
          <ac:chgData name="Tony DeGonia" userId="6c5d8b7516b34840" providerId="LiveId" clId="{F68B2662-5A26-40B5-8010-94897C166279}" dt="2023-01-24T04:43:56.407" v="2854" actId="478"/>
          <ac:picMkLst>
            <pc:docMk/>
            <pc:sldMk cId="4283787816" sldId="322"/>
            <ac:picMk id="72" creationId="{6C6BADC0-971F-1437-21BC-AD686C796070}"/>
          </ac:picMkLst>
        </pc:picChg>
        <pc:picChg chg="del">
          <ac:chgData name="Tony DeGonia" userId="6c5d8b7516b34840" providerId="LiveId" clId="{F68B2662-5A26-40B5-8010-94897C166279}" dt="2023-01-24T04:43:56.407" v="2854" actId="478"/>
          <ac:picMkLst>
            <pc:docMk/>
            <pc:sldMk cId="4283787816" sldId="322"/>
            <ac:picMk id="73" creationId="{EAEF54BE-0011-DE86-6977-C17400EE5DF7}"/>
          </ac:picMkLst>
        </pc:picChg>
        <pc:picChg chg="del">
          <ac:chgData name="Tony DeGonia" userId="6c5d8b7516b34840" providerId="LiveId" clId="{F68B2662-5A26-40B5-8010-94897C166279}" dt="2023-01-24T04:43:56.407" v="2854" actId="478"/>
          <ac:picMkLst>
            <pc:docMk/>
            <pc:sldMk cId="4283787816" sldId="322"/>
            <ac:picMk id="77" creationId="{22C510C3-90BF-1D0F-0F0B-E0D950980685}"/>
          </ac:picMkLst>
        </pc:picChg>
        <pc:picChg chg="del">
          <ac:chgData name="Tony DeGonia" userId="6c5d8b7516b34840" providerId="LiveId" clId="{F68B2662-5A26-40B5-8010-94897C166279}" dt="2023-01-24T04:43:56.407" v="2854" actId="478"/>
          <ac:picMkLst>
            <pc:docMk/>
            <pc:sldMk cId="4283787816" sldId="322"/>
            <ac:picMk id="78" creationId="{661A8FD9-C44E-7966-61BD-C02D06B7E028}"/>
          </ac:picMkLst>
        </pc:picChg>
        <pc:picChg chg="del">
          <ac:chgData name="Tony DeGonia" userId="6c5d8b7516b34840" providerId="LiveId" clId="{F68B2662-5A26-40B5-8010-94897C166279}" dt="2023-01-24T04:43:56.407" v="2854" actId="478"/>
          <ac:picMkLst>
            <pc:docMk/>
            <pc:sldMk cId="4283787816" sldId="322"/>
            <ac:picMk id="79" creationId="{D4A8D8B0-D279-CD4D-C5F6-4183E91D07EE}"/>
          </ac:picMkLst>
        </pc:picChg>
        <pc:picChg chg="del">
          <ac:chgData name="Tony DeGonia" userId="6c5d8b7516b34840" providerId="LiveId" clId="{F68B2662-5A26-40B5-8010-94897C166279}" dt="2023-01-24T04:43:56.407" v="2854" actId="478"/>
          <ac:picMkLst>
            <pc:docMk/>
            <pc:sldMk cId="4283787816" sldId="322"/>
            <ac:picMk id="80" creationId="{1485E739-67D6-00D9-F67F-FD4636F33D3D}"/>
          </ac:picMkLst>
        </pc:picChg>
        <pc:picChg chg="del">
          <ac:chgData name="Tony DeGonia" userId="6c5d8b7516b34840" providerId="LiveId" clId="{F68B2662-5A26-40B5-8010-94897C166279}" dt="2023-01-24T04:43:56.407" v="2854" actId="478"/>
          <ac:picMkLst>
            <pc:docMk/>
            <pc:sldMk cId="4283787816" sldId="322"/>
            <ac:picMk id="81" creationId="{C7D576E3-4F35-B885-A297-D5CE7C14B621}"/>
          </ac:picMkLst>
        </pc:picChg>
        <pc:picChg chg="add del mod">
          <ac:chgData name="Tony DeGonia" userId="6c5d8b7516b34840" providerId="LiveId" clId="{F68B2662-5A26-40B5-8010-94897C166279}" dt="2023-01-24T06:57:11.849" v="4112" actId="478"/>
          <ac:picMkLst>
            <pc:docMk/>
            <pc:sldMk cId="4283787816" sldId="322"/>
            <ac:picMk id="86" creationId="{0AE91D8F-CA00-8D15-FFC5-9FDD6F768002}"/>
          </ac:picMkLst>
        </pc:picChg>
        <pc:picChg chg="del">
          <ac:chgData name="Tony DeGonia" userId="6c5d8b7516b34840" providerId="LiveId" clId="{F68B2662-5A26-40B5-8010-94897C166279}" dt="2023-01-24T04:43:56.407" v="2854" actId="478"/>
          <ac:picMkLst>
            <pc:docMk/>
            <pc:sldMk cId="4283787816" sldId="322"/>
            <ac:picMk id="87" creationId="{36ABF17D-5F5D-3673-F578-8E8BAF7F4BCF}"/>
          </ac:picMkLst>
        </pc:picChg>
        <pc:picChg chg="del">
          <ac:chgData name="Tony DeGonia" userId="6c5d8b7516b34840" providerId="LiveId" clId="{F68B2662-5A26-40B5-8010-94897C166279}" dt="2023-01-24T04:43:56.407" v="2854" actId="478"/>
          <ac:picMkLst>
            <pc:docMk/>
            <pc:sldMk cId="4283787816" sldId="322"/>
            <ac:picMk id="88" creationId="{602274C0-0235-90B4-E1F9-1604B4524643}"/>
          </ac:picMkLst>
        </pc:picChg>
        <pc:picChg chg="del">
          <ac:chgData name="Tony DeGonia" userId="6c5d8b7516b34840" providerId="LiveId" clId="{F68B2662-5A26-40B5-8010-94897C166279}" dt="2023-01-24T04:43:56.407" v="2854" actId="478"/>
          <ac:picMkLst>
            <pc:docMk/>
            <pc:sldMk cId="4283787816" sldId="322"/>
            <ac:picMk id="90" creationId="{9C7E9038-293F-DF02-89F8-973F65D058DF}"/>
          </ac:picMkLst>
        </pc:picChg>
        <pc:picChg chg="mod">
          <ac:chgData name="Tony DeGonia" userId="6c5d8b7516b34840" providerId="LiveId" clId="{F68B2662-5A26-40B5-8010-94897C166279}" dt="2023-01-24T04:57:33.206" v="2909" actId="14100"/>
          <ac:picMkLst>
            <pc:docMk/>
            <pc:sldMk cId="4283787816" sldId="322"/>
            <ac:picMk id="91" creationId="{D496B4E3-817F-2FB7-FBE8-47E522056C88}"/>
          </ac:picMkLst>
        </pc:picChg>
        <pc:picChg chg="del">
          <ac:chgData name="Tony DeGonia" userId="6c5d8b7516b34840" providerId="LiveId" clId="{F68B2662-5A26-40B5-8010-94897C166279}" dt="2023-01-24T04:43:56.407" v="2854" actId="478"/>
          <ac:picMkLst>
            <pc:docMk/>
            <pc:sldMk cId="4283787816" sldId="322"/>
            <ac:picMk id="92" creationId="{C7AB2779-5CD2-0DCA-69AD-6FE43F400AEE}"/>
          </ac:picMkLst>
        </pc:picChg>
        <pc:picChg chg="del mod topLvl">
          <ac:chgData name="Tony DeGonia" userId="6c5d8b7516b34840" providerId="LiveId" clId="{F68B2662-5A26-40B5-8010-94897C166279}" dt="2023-01-24T05:58:44.047" v="3785" actId="478"/>
          <ac:picMkLst>
            <pc:docMk/>
            <pc:sldMk cId="4283787816" sldId="322"/>
            <ac:picMk id="104" creationId="{2A2E8A82-FBD1-0CB8-C205-AC7006E94FB9}"/>
          </ac:picMkLst>
        </pc:picChg>
        <pc:picChg chg="mod">
          <ac:chgData name="Tony DeGonia" userId="6c5d8b7516b34840" providerId="LiveId" clId="{F68B2662-5A26-40B5-8010-94897C166279}" dt="2023-01-24T05:49:59.489" v="3773" actId="165"/>
          <ac:picMkLst>
            <pc:docMk/>
            <pc:sldMk cId="4283787816" sldId="322"/>
            <ac:picMk id="107" creationId="{81700FC6-3B36-D6BD-78F5-5E83C738226A}"/>
          </ac:picMkLst>
        </pc:picChg>
        <pc:picChg chg="mod">
          <ac:chgData name="Tony DeGonia" userId="6c5d8b7516b34840" providerId="LiveId" clId="{F68B2662-5A26-40B5-8010-94897C166279}" dt="2023-01-24T05:49:59.489" v="3773" actId="165"/>
          <ac:picMkLst>
            <pc:docMk/>
            <pc:sldMk cId="4283787816" sldId="322"/>
            <ac:picMk id="109" creationId="{38827B1A-DC98-5E61-5059-7BB4B2770005}"/>
          </ac:picMkLst>
        </pc:picChg>
        <pc:picChg chg="add mod">
          <ac:chgData name="Tony DeGonia" userId="6c5d8b7516b34840" providerId="LiveId" clId="{F68B2662-5A26-40B5-8010-94897C166279}" dt="2023-01-24T05:51:58.671" v="3784" actId="1076"/>
          <ac:picMkLst>
            <pc:docMk/>
            <pc:sldMk cId="4283787816" sldId="322"/>
            <ac:picMk id="110" creationId="{5C0DA0C9-18FC-1686-3E06-B9AAA80AFDDC}"/>
          </ac:picMkLst>
        </pc:picChg>
        <pc:picChg chg="add del mod">
          <ac:chgData name="Tony DeGonia" userId="6c5d8b7516b34840" providerId="LiveId" clId="{F68B2662-5A26-40B5-8010-94897C166279}" dt="2023-01-24T05:58:55.836" v="3787"/>
          <ac:picMkLst>
            <pc:docMk/>
            <pc:sldMk cId="4283787816" sldId="322"/>
            <ac:picMk id="111" creationId="{5B5B362C-2245-21C7-7144-105801E899F8}"/>
          </ac:picMkLst>
        </pc:picChg>
        <pc:picChg chg="add mod">
          <ac:chgData name="Tony DeGonia" userId="6c5d8b7516b34840" providerId="LiveId" clId="{F68B2662-5A26-40B5-8010-94897C166279}" dt="2023-01-24T06:57:45.236" v="4118" actId="1076"/>
          <ac:picMkLst>
            <pc:docMk/>
            <pc:sldMk cId="4283787816" sldId="322"/>
            <ac:picMk id="138" creationId="{CBC654A8-ACF8-9AD1-B9D6-1017BC026A37}"/>
          </ac:picMkLst>
        </pc:picChg>
        <pc:picChg chg="add del mod">
          <ac:chgData name="Tony DeGonia" userId="6c5d8b7516b34840" providerId="LiveId" clId="{F68B2662-5A26-40B5-8010-94897C166279}" dt="2023-01-25T22:01:31.965" v="5809" actId="478"/>
          <ac:picMkLst>
            <pc:docMk/>
            <pc:sldMk cId="4283787816" sldId="322"/>
            <ac:picMk id="141" creationId="{1E0C334C-3E4C-D1C4-52B8-2E65D64481FE}"/>
          </ac:picMkLst>
        </pc:picChg>
        <pc:picChg chg="del mod">
          <ac:chgData name="Tony DeGonia" userId="6c5d8b7516b34840" providerId="LiveId" clId="{F68B2662-5A26-40B5-8010-94897C166279}" dt="2023-01-24T05:37:28.084" v="3627" actId="478"/>
          <ac:picMkLst>
            <pc:docMk/>
            <pc:sldMk cId="4283787816" sldId="322"/>
            <ac:picMk id="148" creationId="{0E641078-D0E9-9F46-3C6A-4ECFBC109C6F}"/>
          </ac:picMkLst>
        </pc:picChg>
        <pc:cxnChg chg="del">
          <ac:chgData name="Tony DeGonia" userId="6c5d8b7516b34840" providerId="LiveId" clId="{F68B2662-5A26-40B5-8010-94897C166279}" dt="2023-01-24T04:42:17.577" v="2836" actId="478"/>
          <ac:cxnSpMkLst>
            <pc:docMk/>
            <pc:sldMk cId="4283787816" sldId="322"/>
            <ac:cxnSpMk id="27" creationId="{DE14D940-4DBF-F5B6-005B-9A9CB29FCDA4}"/>
          </ac:cxnSpMkLst>
        </pc:cxnChg>
        <pc:cxnChg chg="del mod">
          <ac:chgData name="Tony DeGonia" userId="6c5d8b7516b34840" providerId="LiveId" clId="{F68B2662-5A26-40B5-8010-94897C166279}" dt="2023-01-24T05:39:11.890" v="3637" actId="478"/>
          <ac:cxnSpMkLst>
            <pc:docMk/>
            <pc:sldMk cId="4283787816" sldId="322"/>
            <ac:cxnSpMk id="28" creationId="{F4271851-D66B-0617-E35D-79DD08E95030}"/>
          </ac:cxnSpMkLst>
        </pc:cxnChg>
        <pc:cxnChg chg="del">
          <ac:chgData name="Tony DeGonia" userId="6c5d8b7516b34840" providerId="LiveId" clId="{F68B2662-5A26-40B5-8010-94897C166279}" dt="2023-01-24T04:42:39.162" v="2844" actId="478"/>
          <ac:cxnSpMkLst>
            <pc:docMk/>
            <pc:sldMk cId="4283787816" sldId="322"/>
            <ac:cxnSpMk id="29" creationId="{355823C6-A0E8-1DEF-6FE7-2F37323746C0}"/>
          </ac:cxnSpMkLst>
        </pc:cxnChg>
        <pc:cxnChg chg="add mod ord">
          <ac:chgData name="Tony DeGonia" userId="6c5d8b7516b34840" providerId="LiveId" clId="{F68B2662-5A26-40B5-8010-94897C166279}" dt="2023-01-24T06:25:31.520" v="3881" actId="1076"/>
          <ac:cxnSpMkLst>
            <pc:docMk/>
            <pc:sldMk cId="4283787816" sldId="322"/>
            <ac:cxnSpMk id="38" creationId="{D5C9202A-3C73-A104-80E6-7E1C7FC8602B}"/>
          </ac:cxnSpMkLst>
        </pc:cxnChg>
        <pc:cxnChg chg="add mod ord">
          <ac:chgData name="Tony DeGonia" userId="6c5d8b7516b34840" providerId="LiveId" clId="{F68B2662-5A26-40B5-8010-94897C166279}" dt="2023-01-24T06:27:39.922" v="3916" actId="14100"/>
          <ac:cxnSpMkLst>
            <pc:docMk/>
            <pc:sldMk cId="4283787816" sldId="322"/>
            <ac:cxnSpMk id="48" creationId="{CAF357C3-3498-E130-3921-8A735DE65D5B}"/>
          </ac:cxnSpMkLst>
        </pc:cxnChg>
        <pc:cxnChg chg="del">
          <ac:chgData name="Tony DeGonia" userId="6c5d8b7516b34840" providerId="LiveId" clId="{F68B2662-5A26-40B5-8010-94897C166279}" dt="2023-01-24T04:35:12.024" v="2830" actId="478"/>
          <ac:cxnSpMkLst>
            <pc:docMk/>
            <pc:sldMk cId="4283787816" sldId="322"/>
            <ac:cxnSpMk id="49" creationId="{C4CEF5E2-23C5-FFC5-2001-7A227C6F6ED9}"/>
          </ac:cxnSpMkLst>
        </pc:cxnChg>
        <pc:cxnChg chg="add del mod">
          <ac:chgData name="Tony DeGonia" userId="6c5d8b7516b34840" providerId="LiveId" clId="{F68B2662-5A26-40B5-8010-94897C166279}" dt="2023-01-24T05:07:00.118" v="3004" actId="478"/>
          <ac:cxnSpMkLst>
            <pc:docMk/>
            <pc:sldMk cId="4283787816" sldId="322"/>
            <ac:cxnSpMk id="50" creationId="{67311CF8-1A2C-6C80-C912-F4D3FEA48305}"/>
          </ac:cxnSpMkLst>
        </pc:cxnChg>
        <pc:cxnChg chg="add del mod">
          <ac:chgData name="Tony DeGonia" userId="6c5d8b7516b34840" providerId="LiveId" clId="{F68B2662-5A26-40B5-8010-94897C166279}" dt="2023-01-24T05:39:08.972" v="3636" actId="478"/>
          <ac:cxnSpMkLst>
            <pc:docMk/>
            <pc:sldMk cId="4283787816" sldId="322"/>
            <ac:cxnSpMk id="51" creationId="{3C79F768-C8AE-6E6E-0FA8-6E34AB1DE1FA}"/>
          </ac:cxnSpMkLst>
        </pc:cxnChg>
        <pc:cxnChg chg="add mod">
          <ac:chgData name="Tony DeGonia" userId="6c5d8b7516b34840" providerId="LiveId" clId="{F68B2662-5A26-40B5-8010-94897C166279}" dt="2023-01-24T06:24:11.974" v="3865" actId="14100"/>
          <ac:cxnSpMkLst>
            <pc:docMk/>
            <pc:sldMk cId="4283787816" sldId="322"/>
            <ac:cxnSpMk id="52" creationId="{9E4E2767-DBFD-87EB-98D0-0ED3A102515B}"/>
          </ac:cxnSpMkLst>
        </pc:cxnChg>
        <pc:cxnChg chg="del">
          <ac:chgData name="Tony DeGonia" userId="6c5d8b7516b34840" providerId="LiveId" clId="{F68B2662-5A26-40B5-8010-94897C166279}" dt="2023-01-24T04:35:17.305" v="2831" actId="478"/>
          <ac:cxnSpMkLst>
            <pc:docMk/>
            <pc:sldMk cId="4283787816" sldId="322"/>
            <ac:cxnSpMk id="53" creationId="{2B7F5EB8-C05F-62DC-7C29-A68D41FFDD2C}"/>
          </ac:cxnSpMkLst>
        </pc:cxnChg>
        <pc:cxnChg chg="del">
          <ac:chgData name="Tony DeGonia" userId="6c5d8b7516b34840" providerId="LiveId" clId="{F68B2662-5A26-40B5-8010-94897C166279}" dt="2023-01-24T04:35:21.559" v="2832" actId="478"/>
          <ac:cxnSpMkLst>
            <pc:docMk/>
            <pc:sldMk cId="4283787816" sldId="322"/>
            <ac:cxnSpMk id="55" creationId="{BC173CCA-F67A-D849-C061-03883DF56EC2}"/>
          </ac:cxnSpMkLst>
        </pc:cxnChg>
        <pc:cxnChg chg="add mod">
          <ac:chgData name="Tony DeGonia" userId="6c5d8b7516b34840" providerId="LiveId" clId="{F68B2662-5A26-40B5-8010-94897C166279}" dt="2023-01-24T06:24:17.227" v="3866" actId="14100"/>
          <ac:cxnSpMkLst>
            <pc:docMk/>
            <pc:sldMk cId="4283787816" sldId="322"/>
            <ac:cxnSpMk id="56" creationId="{D5565E5F-A434-32AD-5E05-BDDCCAE36F81}"/>
          </ac:cxnSpMkLst>
        </pc:cxnChg>
        <pc:cxnChg chg="add del mod ord">
          <ac:chgData name="Tony DeGonia" userId="6c5d8b7516b34840" providerId="LiveId" clId="{F68B2662-5A26-40B5-8010-94897C166279}" dt="2023-01-24T06:20:56.801" v="3834" actId="478"/>
          <ac:cxnSpMkLst>
            <pc:docMk/>
            <pc:sldMk cId="4283787816" sldId="322"/>
            <ac:cxnSpMk id="59" creationId="{BD8B9268-D13A-3503-7118-688C15ABF6A6}"/>
          </ac:cxnSpMkLst>
        </pc:cxnChg>
        <pc:cxnChg chg="add del mod">
          <ac:chgData name="Tony DeGonia" userId="6c5d8b7516b34840" providerId="LiveId" clId="{F68B2662-5A26-40B5-8010-94897C166279}" dt="2023-01-24T06:25:16.288" v="3880" actId="478"/>
          <ac:cxnSpMkLst>
            <pc:docMk/>
            <pc:sldMk cId="4283787816" sldId="322"/>
            <ac:cxnSpMk id="84" creationId="{2ECECF3E-3FAB-3E15-F7FF-828BE1FC3D5E}"/>
          </ac:cxnSpMkLst>
        </pc:cxnChg>
        <pc:cxnChg chg="add mod">
          <ac:chgData name="Tony DeGonia" userId="6c5d8b7516b34840" providerId="LiveId" clId="{F68B2662-5A26-40B5-8010-94897C166279}" dt="2023-01-24T06:20:37.165" v="3831" actId="14100"/>
          <ac:cxnSpMkLst>
            <pc:docMk/>
            <pc:sldMk cId="4283787816" sldId="322"/>
            <ac:cxnSpMk id="85" creationId="{14BFBDF4-D85D-9343-C3D7-26B7CC7C4F2B}"/>
          </ac:cxnSpMkLst>
        </pc:cxnChg>
        <pc:cxnChg chg="del mod">
          <ac:chgData name="Tony DeGonia" userId="6c5d8b7516b34840" providerId="LiveId" clId="{F68B2662-5A26-40B5-8010-94897C166279}" dt="2023-01-24T05:37:40.319" v="3629" actId="478"/>
          <ac:cxnSpMkLst>
            <pc:docMk/>
            <pc:sldMk cId="4283787816" sldId="322"/>
            <ac:cxnSpMk id="97" creationId="{01E2B8B8-3AEE-B662-5B47-2341C70736F9}"/>
          </ac:cxnSpMkLst>
        </pc:cxnChg>
        <pc:cxnChg chg="add mod">
          <ac:chgData name="Tony DeGonia" userId="6c5d8b7516b34840" providerId="LiveId" clId="{F68B2662-5A26-40B5-8010-94897C166279}" dt="2023-01-24T05:47:25.499" v="3754" actId="1037"/>
          <ac:cxnSpMkLst>
            <pc:docMk/>
            <pc:sldMk cId="4283787816" sldId="322"/>
            <ac:cxnSpMk id="98" creationId="{9290CA4F-E130-3B12-E6EF-8CFF12C0BFF2}"/>
          </ac:cxnSpMkLst>
        </pc:cxnChg>
        <pc:cxnChg chg="add mod">
          <ac:chgData name="Tony DeGonia" userId="6c5d8b7516b34840" providerId="LiveId" clId="{F68B2662-5A26-40B5-8010-94897C166279}" dt="2023-01-24T06:22:10.176" v="3856" actId="14100"/>
          <ac:cxnSpMkLst>
            <pc:docMk/>
            <pc:sldMk cId="4283787816" sldId="322"/>
            <ac:cxnSpMk id="101" creationId="{A66169DF-5DCC-CC51-18BC-FE755950E236}"/>
          </ac:cxnSpMkLst>
        </pc:cxnChg>
        <pc:cxnChg chg="add mod">
          <ac:chgData name="Tony DeGonia" userId="6c5d8b7516b34840" providerId="LiveId" clId="{F68B2662-5A26-40B5-8010-94897C166279}" dt="2023-01-24T06:24:27.976" v="3867" actId="14100"/>
          <ac:cxnSpMkLst>
            <pc:docMk/>
            <pc:sldMk cId="4283787816" sldId="322"/>
            <ac:cxnSpMk id="114" creationId="{4D0F91AC-C706-1939-DE50-9759E676FB58}"/>
          </ac:cxnSpMkLst>
        </pc:cxnChg>
        <pc:cxnChg chg="add mod">
          <ac:chgData name="Tony DeGonia" userId="6c5d8b7516b34840" providerId="LiveId" clId="{F68B2662-5A26-40B5-8010-94897C166279}" dt="2023-01-24T06:22:36.807" v="3859" actId="14100"/>
          <ac:cxnSpMkLst>
            <pc:docMk/>
            <pc:sldMk cId="4283787816" sldId="322"/>
            <ac:cxnSpMk id="119" creationId="{C3759529-EE0F-0FDA-A64B-39C6DF352209}"/>
          </ac:cxnSpMkLst>
        </pc:cxnChg>
        <pc:cxnChg chg="add mod">
          <ac:chgData name="Tony DeGonia" userId="6c5d8b7516b34840" providerId="LiveId" clId="{F68B2662-5A26-40B5-8010-94897C166279}" dt="2023-01-24T06:23:39.070" v="3862" actId="14100"/>
          <ac:cxnSpMkLst>
            <pc:docMk/>
            <pc:sldMk cId="4283787816" sldId="322"/>
            <ac:cxnSpMk id="127" creationId="{BB2E94D1-831F-A7CD-5B8C-0BBCC0604DDA}"/>
          </ac:cxnSpMkLst>
        </pc:cxnChg>
        <pc:cxnChg chg="del mod">
          <ac:chgData name="Tony DeGonia" userId="6c5d8b7516b34840" providerId="LiveId" clId="{F68B2662-5A26-40B5-8010-94897C166279}" dt="2023-01-24T05:37:12.258" v="3624" actId="478"/>
          <ac:cxnSpMkLst>
            <pc:docMk/>
            <pc:sldMk cId="4283787816" sldId="322"/>
            <ac:cxnSpMk id="151" creationId="{C2FCC995-694B-ED73-5446-F61FE47E541F}"/>
          </ac:cxnSpMkLst>
        </pc:cxnChg>
      </pc:sldChg>
      <pc:sldChg chg="addSp delSp modSp add mod ord modTransition">
        <pc:chgData name="Tony DeGonia" userId="6c5d8b7516b34840" providerId="LiveId" clId="{F68B2662-5A26-40B5-8010-94897C166279}" dt="2023-01-25T22:01:26.709" v="5808" actId="478"/>
        <pc:sldMkLst>
          <pc:docMk/>
          <pc:sldMk cId="4149447670" sldId="323"/>
        </pc:sldMkLst>
        <pc:spChg chg="mod">
          <ac:chgData name="Tony DeGonia" userId="6c5d8b7516b34840" providerId="LiveId" clId="{F68B2662-5A26-40B5-8010-94897C166279}" dt="2023-01-24T06:52:47.509" v="4032" actId="403"/>
          <ac:spMkLst>
            <pc:docMk/>
            <pc:sldMk cId="4149447670" sldId="323"/>
            <ac:spMk id="4" creationId="{20A3F305-2567-72E1-51A9-96EA2EABA5A5}"/>
          </ac:spMkLst>
        </pc:spChg>
        <pc:spChg chg="del">
          <ac:chgData name="Tony DeGonia" userId="6c5d8b7516b34840" providerId="LiveId" clId="{F68B2662-5A26-40B5-8010-94897C166279}" dt="2023-01-24T07:24:39.133" v="4348" actId="478"/>
          <ac:spMkLst>
            <pc:docMk/>
            <pc:sldMk cId="4149447670" sldId="323"/>
            <ac:spMk id="5" creationId="{1B85C411-AED4-6FD9-4D1C-10F57C14C726}"/>
          </ac:spMkLst>
        </pc:spChg>
        <pc:spChg chg="add mod">
          <ac:chgData name="Tony DeGonia" userId="6c5d8b7516b34840" providerId="LiveId" clId="{F68B2662-5A26-40B5-8010-94897C166279}" dt="2023-01-24T06:34:00.235" v="3978" actId="207"/>
          <ac:spMkLst>
            <pc:docMk/>
            <pc:sldMk cId="4149447670" sldId="323"/>
            <ac:spMk id="12" creationId="{C3B6D401-E0D8-129A-3C47-F14F1753B267}"/>
          </ac:spMkLst>
        </pc:spChg>
        <pc:spChg chg="add mod">
          <ac:chgData name="Tony DeGonia" userId="6c5d8b7516b34840" providerId="LiveId" clId="{F68B2662-5A26-40B5-8010-94897C166279}" dt="2023-01-24T07:24:39.727" v="4349"/>
          <ac:spMkLst>
            <pc:docMk/>
            <pc:sldMk cId="4149447670" sldId="323"/>
            <ac:spMk id="15" creationId="{C5C12E5C-5F4D-0110-F6C8-BDB0977D1D7F}"/>
          </ac:spMkLst>
        </pc:spChg>
        <pc:picChg chg="add del mod">
          <ac:chgData name="Tony DeGonia" userId="6c5d8b7516b34840" providerId="LiveId" clId="{F68B2662-5A26-40B5-8010-94897C166279}" dt="2023-01-25T22:01:26.709" v="5808" actId="478"/>
          <ac:picMkLst>
            <pc:docMk/>
            <pc:sldMk cId="4149447670" sldId="323"/>
            <ac:picMk id="20" creationId="{F1185D57-A1F3-F9E1-DAC5-441C735A0789}"/>
          </ac:picMkLst>
        </pc:picChg>
        <pc:cxnChg chg="add mod">
          <ac:chgData name="Tony DeGonia" userId="6c5d8b7516b34840" providerId="LiveId" clId="{F68B2662-5A26-40B5-8010-94897C166279}" dt="2023-01-24T06:34:12.895" v="3983" actId="692"/>
          <ac:cxnSpMkLst>
            <pc:docMk/>
            <pc:sldMk cId="4149447670" sldId="323"/>
            <ac:cxnSpMk id="14" creationId="{301EE245-B3FB-55F5-4D69-4CC840AFCEA3}"/>
          </ac:cxnSpMkLst>
        </pc:cxnChg>
        <pc:cxnChg chg="mod">
          <ac:chgData name="Tony DeGonia" userId="6c5d8b7516b34840" providerId="LiveId" clId="{F68B2662-5A26-40B5-8010-94897C166279}" dt="2023-01-24T05:35:51.232" v="3609" actId="1076"/>
          <ac:cxnSpMkLst>
            <pc:docMk/>
            <pc:sldMk cId="4149447670" sldId="323"/>
            <ac:cxnSpMk id="28" creationId="{F4271851-D66B-0617-E35D-79DD08E95030}"/>
          </ac:cxnSpMkLst>
        </pc:cxnChg>
        <pc:cxnChg chg="mod">
          <ac:chgData name="Tony DeGonia" userId="6c5d8b7516b34840" providerId="LiveId" clId="{F68B2662-5A26-40B5-8010-94897C166279}" dt="2023-01-24T05:36:00.499" v="3611" actId="1036"/>
          <ac:cxnSpMkLst>
            <pc:docMk/>
            <pc:sldMk cId="4149447670" sldId="323"/>
            <ac:cxnSpMk id="38" creationId="{D5C9202A-3C73-A104-80E6-7E1C7FC8602B}"/>
          </ac:cxnSpMkLst>
        </pc:cxnChg>
        <pc:cxnChg chg="mod">
          <ac:chgData name="Tony DeGonia" userId="6c5d8b7516b34840" providerId="LiveId" clId="{F68B2662-5A26-40B5-8010-94897C166279}" dt="2023-01-24T05:35:45.131" v="3608" actId="1076"/>
          <ac:cxnSpMkLst>
            <pc:docMk/>
            <pc:sldMk cId="4149447670" sldId="323"/>
            <ac:cxnSpMk id="51" creationId="{3C79F768-C8AE-6E6E-0FA8-6E34AB1DE1FA}"/>
          </ac:cxnSpMkLst>
        </pc:cxnChg>
        <pc:cxnChg chg="mod">
          <ac:chgData name="Tony DeGonia" userId="6c5d8b7516b34840" providerId="LiveId" clId="{F68B2662-5A26-40B5-8010-94897C166279}" dt="2023-01-24T06:52:21.862" v="4028" actId="692"/>
          <ac:cxnSpMkLst>
            <pc:docMk/>
            <pc:sldMk cId="4149447670" sldId="323"/>
            <ac:cxnSpMk id="97" creationId="{01E2B8B8-3AEE-B662-5B47-2341C70736F9}"/>
          </ac:cxnSpMkLst>
        </pc:cxnChg>
      </pc:sldChg>
      <pc:sldChg chg="addSp delSp modSp add del mod ord modTransition modAnim modNotesTx">
        <pc:chgData name="Tony DeGonia" userId="6c5d8b7516b34840" providerId="LiveId" clId="{F68B2662-5A26-40B5-8010-94897C166279}" dt="2023-01-25T00:24:34.066" v="5347" actId="2696"/>
        <pc:sldMkLst>
          <pc:docMk/>
          <pc:sldMk cId="2849464095" sldId="324"/>
        </pc:sldMkLst>
        <pc:spChg chg="add mod">
          <ac:chgData name="Tony DeGonia" userId="6c5d8b7516b34840" providerId="LiveId" clId="{F68B2662-5A26-40B5-8010-94897C166279}" dt="2023-01-24T23:59:58.201" v="5014" actId="1076"/>
          <ac:spMkLst>
            <pc:docMk/>
            <pc:sldMk cId="2849464095" sldId="324"/>
            <ac:spMk id="6" creationId="{59FF9918-CD96-329A-CB1C-D392491505AC}"/>
          </ac:spMkLst>
        </pc:spChg>
        <pc:spChg chg="add mod">
          <ac:chgData name="Tony DeGonia" userId="6c5d8b7516b34840" providerId="LiveId" clId="{F68B2662-5A26-40B5-8010-94897C166279}" dt="2023-01-25T00:11:44.343" v="5279" actId="1076"/>
          <ac:spMkLst>
            <pc:docMk/>
            <pc:sldMk cId="2849464095" sldId="324"/>
            <ac:spMk id="16" creationId="{14CD60C9-11C0-EF2B-4BD4-EDB40A0D0DDC}"/>
          </ac:spMkLst>
        </pc:spChg>
        <pc:graphicFrameChg chg="del">
          <ac:chgData name="Tony DeGonia" userId="6c5d8b7516b34840" providerId="LiveId" clId="{F68B2662-5A26-40B5-8010-94897C166279}" dt="2023-01-24T23:56:13.834" v="4995" actId="478"/>
          <ac:graphicFrameMkLst>
            <pc:docMk/>
            <pc:sldMk cId="2849464095" sldId="324"/>
            <ac:graphicFrameMk id="2" creationId="{1E172860-FFCB-B798-6512-4659277740DE}"/>
          </ac:graphicFrameMkLst>
        </pc:graphicFrameChg>
        <pc:picChg chg="del">
          <ac:chgData name="Tony DeGonia" userId="6c5d8b7516b34840" providerId="LiveId" clId="{F68B2662-5A26-40B5-8010-94897C166279}" dt="2023-01-25T00:14:23.010" v="5282"/>
          <ac:picMkLst>
            <pc:docMk/>
            <pc:sldMk cId="2849464095" sldId="324"/>
            <ac:picMk id="12" creationId="{DCC19918-9134-F289-4F9F-CDA0DC4AF718}"/>
          </ac:picMkLst>
        </pc:picChg>
        <pc:picChg chg="del">
          <ac:chgData name="Tony DeGonia" userId="6c5d8b7516b34840" providerId="LiveId" clId="{F68B2662-5A26-40B5-8010-94897C166279}" dt="2023-01-25T00:14:23.010" v="5282"/>
          <ac:picMkLst>
            <pc:docMk/>
            <pc:sldMk cId="2849464095" sldId="324"/>
            <ac:picMk id="13" creationId="{902CF236-6F96-7411-4E72-2540D95D1CC2}"/>
          </ac:picMkLst>
        </pc:picChg>
        <pc:picChg chg="add mod">
          <ac:chgData name="Tony DeGonia" userId="6c5d8b7516b34840" providerId="LiveId" clId="{F68B2662-5A26-40B5-8010-94897C166279}" dt="2023-01-25T00:08:26.837" v="5126" actId="962"/>
          <ac:picMkLst>
            <pc:docMk/>
            <pc:sldMk cId="2849464095" sldId="324"/>
            <ac:picMk id="14" creationId="{85DEDFC7-54BE-3708-8257-F8FE821BA8AB}"/>
          </ac:picMkLst>
        </pc:picChg>
        <pc:picChg chg="add del mod">
          <ac:chgData name="Tony DeGonia" userId="6c5d8b7516b34840" providerId="LiveId" clId="{F68B2662-5A26-40B5-8010-94897C166279}" dt="2023-01-25T00:20:22.384" v="5308"/>
          <ac:picMkLst>
            <pc:docMk/>
            <pc:sldMk cId="2849464095" sldId="324"/>
            <ac:picMk id="17" creationId="{6CD93A44-5F7B-3788-EF7F-63396618C403}"/>
          </ac:picMkLst>
        </pc:picChg>
        <pc:picChg chg="add del mod">
          <ac:chgData name="Tony DeGonia" userId="6c5d8b7516b34840" providerId="LiveId" clId="{F68B2662-5A26-40B5-8010-94897C166279}" dt="2023-01-25T00:20:22.384" v="5308"/>
          <ac:picMkLst>
            <pc:docMk/>
            <pc:sldMk cId="2849464095" sldId="324"/>
            <ac:picMk id="18" creationId="{1F41CA46-65A1-1AAC-4930-044A24055D6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0FD84-F58C-49EF-8AD1-8E64A14CBF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889A98AB-2D5F-4726-82C3-26AB903F8C88}">
      <dgm:prSet custT="1"/>
      <dgm:spPr/>
      <dgm:t>
        <a:bodyPr anchor="ctr"/>
        <a:lstStyle/>
        <a:p>
          <a:r>
            <a:rPr lang="en-US" sz="4800" b="1" dirty="0">
              <a:solidFill>
                <a:srgbClr val="00B0F0"/>
              </a:solidFill>
              <a:latin typeface="Calibri" panose="020F0502020204030204" pitchFamily="34" charset="0"/>
              <a:ea typeface="Calibri" panose="020F0502020204030204" pitchFamily="34" charset="0"/>
              <a:cs typeface="Calibri" panose="020F0502020204030204" pitchFamily="34" charset="0"/>
            </a:rPr>
            <a:t>What are DNS Attack Vectors?</a:t>
          </a:r>
        </a:p>
      </dgm:t>
    </dgm:pt>
    <dgm:pt modelId="{4ACD346A-D492-4921-AD68-33364C258440}" type="parTrans" cxnId="{9931D69E-F978-4192-994A-1C47547FEC13}">
      <dgm:prSet/>
      <dgm:spPr/>
      <dgm:t>
        <a:bodyPr/>
        <a:lstStyle/>
        <a:p>
          <a:endParaRPr lang="en-US"/>
        </a:p>
      </dgm:t>
    </dgm:pt>
    <dgm:pt modelId="{0F799293-01C9-4E01-9F9C-805B85669064}" type="sibTrans" cxnId="{9931D69E-F978-4192-994A-1C47547FEC13}">
      <dgm:prSet/>
      <dgm:spPr/>
      <dgm:t>
        <a:bodyPr/>
        <a:lstStyle/>
        <a:p>
          <a:endParaRPr lang="en-US"/>
        </a:p>
      </dgm:t>
    </dgm:pt>
    <dgm:pt modelId="{612F5BC0-1EB1-490F-8291-7FAC245BCDF4}">
      <dgm:prSet custT="1"/>
      <dgm:spPr/>
      <dgm:t>
        <a:bodyPr/>
        <a:lstStyle/>
        <a:p>
          <a:r>
            <a:rPr lang="en-US" sz="4000" b="1" dirty="0">
              <a:latin typeface="Calibri" panose="020F0502020204030204" pitchFamily="34" charset="0"/>
              <a:ea typeface="Calibri" panose="020F0502020204030204" pitchFamily="34" charset="0"/>
              <a:cs typeface="Calibri" panose="020F0502020204030204" pitchFamily="34" charset="0"/>
            </a:rPr>
            <a:t>DNS spoofing or cache poisoning</a:t>
          </a:r>
        </a:p>
      </dgm:t>
    </dgm:pt>
    <dgm:pt modelId="{60A33DD5-3A36-48EC-A325-B1EB8EE11303}" type="parTrans" cxnId="{B82F4F91-92A3-495E-BD91-F4F6245C6797}">
      <dgm:prSet/>
      <dgm:spPr/>
      <dgm:t>
        <a:bodyPr/>
        <a:lstStyle/>
        <a:p>
          <a:endParaRPr lang="en-US"/>
        </a:p>
      </dgm:t>
    </dgm:pt>
    <dgm:pt modelId="{CD39F2FA-FF66-4807-96D7-F437F7A63FFE}" type="sibTrans" cxnId="{B82F4F91-92A3-495E-BD91-F4F6245C6797}">
      <dgm:prSet/>
      <dgm:spPr/>
      <dgm:t>
        <a:bodyPr/>
        <a:lstStyle/>
        <a:p>
          <a:endParaRPr lang="en-US"/>
        </a:p>
      </dgm:t>
    </dgm:pt>
    <dgm:pt modelId="{17517CF4-69DA-4D6E-A6C4-A1164D5685B7}">
      <dgm:prSet custT="1"/>
      <dgm:spPr/>
      <dgm:t>
        <a:bodyPr anchor="ctr"/>
        <a:lstStyle/>
        <a:p>
          <a:r>
            <a:rPr lang="en-US" sz="4000" b="1" dirty="0">
              <a:latin typeface="Calibri" panose="020F0502020204030204" pitchFamily="34" charset="0"/>
              <a:ea typeface="Calibri" panose="020F0502020204030204" pitchFamily="34" charset="0"/>
              <a:cs typeface="Calibri" panose="020F0502020204030204" pitchFamily="34" charset="0"/>
            </a:rPr>
            <a:t>Pharming</a:t>
          </a:r>
        </a:p>
      </dgm:t>
    </dgm:pt>
    <dgm:pt modelId="{F7144AEB-CE55-4E6F-96A3-AFA1AEF59DC7}" type="parTrans" cxnId="{726FEA75-BC93-47BC-8F39-7C9B1B1B1693}">
      <dgm:prSet/>
      <dgm:spPr/>
      <dgm:t>
        <a:bodyPr/>
        <a:lstStyle/>
        <a:p>
          <a:endParaRPr lang="en-US"/>
        </a:p>
      </dgm:t>
    </dgm:pt>
    <dgm:pt modelId="{4F28E5D1-D755-4313-A916-D3BD06647907}" type="sibTrans" cxnId="{726FEA75-BC93-47BC-8F39-7C9B1B1B1693}">
      <dgm:prSet/>
      <dgm:spPr/>
      <dgm:t>
        <a:bodyPr/>
        <a:lstStyle/>
        <a:p>
          <a:endParaRPr lang="en-US"/>
        </a:p>
      </dgm:t>
    </dgm:pt>
    <dgm:pt modelId="{CC8FD041-00E5-4E4E-A2D8-2A4F91E751DF}">
      <dgm:prSet custT="1"/>
      <dgm:spPr/>
      <dgm:t>
        <a:bodyPr anchor="ctr"/>
        <a:lstStyle/>
        <a:p>
          <a:r>
            <a:rPr lang="en-US" sz="4000" b="1" dirty="0">
              <a:latin typeface="Calibri" panose="020F0502020204030204" pitchFamily="34" charset="0"/>
              <a:ea typeface="Calibri" panose="020F0502020204030204" pitchFamily="34" charset="0"/>
              <a:cs typeface="Calibri" panose="020F0502020204030204" pitchFamily="34" charset="0"/>
            </a:rPr>
            <a:t>DNS amplification attacks</a:t>
          </a:r>
        </a:p>
      </dgm:t>
    </dgm:pt>
    <dgm:pt modelId="{D82603F4-5890-48E7-B15E-59E29048A804}" type="parTrans" cxnId="{B7D45F4F-B557-4BA7-8DFA-0E6C6AE65BBE}">
      <dgm:prSet/>
      <dgm:spPr/>
      <dgm:t>
        <a:bodyPr/>
        <a:lstStyle/>
        <a:p>
          <a:endParaRPr lang="en-US"/>
        </a:p>
      </dgm:t>
    </dgm:pt>
    <dgm:pt modelId="{213C7856-BFFB-42A2-8EF7-04CB0039C22E}" type="sibTrans" cxnId="{B7D45F4F-B557-4BA7-8DFA-0E6C6AE65BBE}">
      <dgm:prSet/>
      <dgm:spPr/>
      <dgm:t>
        <a:bodyPr/>
        <a:lstStyle/>
        <a:p>
          <a:endParaRPr lang="en-US"/>
        </a:p>
      </dgm:t>
    </dgm:pt>
    <dgm:pt modelId="{96A0E716-E114-4713-867E-B6E67D9E6186}">
      <dgm:prSet custT="1"/>
      <dgm:spPr/>
      <dgm:t>
        <a:bodyPr anchor="ctr"/>
        <a:lstStyle/>
        <a:p>
          <a:r>
            <a:rPr lang="en-US" sz="4000" b="1" dirty="0">
              <a:latin typeface="Calibri" panose="020F0502020204030204" pitchFamily="34" charset="0"/>
              <a:ea typeface="Calibri" panose="020F0502020204030204" pitchFamily="34" charset="0"/>
              <a:cs typeface="Calibri" panose="020F0502020204030204" pitchFamily="34" charset="0"/>
            </a:rPr>
            <a:t>DDoS attacks</a:t>
          </a:r>
        </a:p>
      </dgm:t>
    </dgm:pt>
    <dgm:pt modelId="{0210E8AE-26E9-4966-87EA-089E3A3F83F6}" type="parTrans" cxnId="{5B019FB6-9937-4A59-905A-9632E63BA195}">
      <dgm:prSet/>
      <dgm:spPr/>
      <dgm:t>
        <a:bodyPr/>
        <a:lstStyle/>
        <a:p>
          <a:endParaRPr lang="en-US"/>
        </a:p>
      </dgm:t>
    </dgm:pt>
    <dgm:pt modelId="{2A841732-B7F7-473E-B2ED-7C5453D6F0BC}" type="sibTrans" cxnId="{5B019FB6-9937-4A59-905A-9632E63BA195}">
      <dgm:prSet/>
      <dgm:spPr/>
      <dgm:t>
        <a:bodyPr/>
        <a:lstStyle/>
        <a:p>
          <a:endParaRPr lang="en-US"/>
        </a:p>
      </dgm:t>
    </dgm:pt>
    <dgm:pt modelId="{568A5A2C-3739-463A-A104-CBD31C19C6C2}">
      <dgm:prSet custT="1"/>
      <dgm:spPr/>
      <dgm:t>
        <a:bodyPr/>
        <a:lstStyle/>
        <a:p>
          <a:r>
            <a:rPr lang="en-US" sz="4000" b="1" dirty="0">
              <a:latin typeface="Calibri" panose="020F0502020204030204" pitchFamily="34" charset="0"/>
              <a:ea typeface="Calibri" panose="020F0502020204030204" pitchFamily="34" charset="0"/>
              <a:cs typeface="Calibri" panose="020F0502020204030204" pitchFamily="34" charset="0"/>
            </a:rPr>
            <a:t>DNS Tunneling</a:t>
          </a:r>
        </a:p>
      </dgm:t>
    </dgm:pt>
    <dgm:pt modelId="{B3A83944-7458-498B-B3FE-D853F2D95D57}" type="parTrans" cxnId="{BC6FF486-47B8-4BC5-9850-08164939B166}">
      <dgm:prSet/>
      <dgm:spPr/>
      <dgm:t>
        <a:bodyPr/>
        <a:lstStyle/>
        <a:p>
          <a:endParaRPr lang="en-US"/>
        </a:p>
      </dgm:t>
    </dgm:pt>
    <dgm:pt modelId="{72882936-7145-41CB-8AAD-02030FF82510}" type="sibTrans" cxnId="{BC6FF486-47B8-4BC5-9850-08164939B166}">
      <dgm:prSet/>
      <dgm:spPr/>
      <dgm:t>
        <a:bodyPr/>
        <a:lstStyle/>
        <a:p>
          <a:endParaRPr lang="en-US"/>
        </a:p>
      </dgm:t>
    </dgm:pt>
    <dgm:pt modelId="{7BD12B2A-40A0-47F3-B14F-4A8B7513E2E5}">
      <dgm:prSet custT="1"/>
      <dgm:spPr/>
      <dgm:t>
        <a:bodyPr anchor="ctr"/>
        <a:lstStyle/>
        <a:p>
          <a:r>
            <a:rPr lang="en-US" sz="4000" b="1" dirty="0">
              <a:latin typeface="Calibri" panose="020F0502020204030204" pitchFamily="34" charset="0"/>
              <a:ea typeface="Calibri" panose="020F0502020204030204" pitchFamily="34" charset="0"/>
              <a:cs typeface="Calibri" panose="020F0502020204030204" pitchFamily="34" charset="0"/>
            </a:rPr>
            <a:t>DNS Hijacking</a:t>
          </a:r>
        </a:p>
      </dgm:t>
    </dgm:pt>
    <dgm:pt modelId="{237A899F-8E9D-4122-8B6C-6AFA8ECDAACA}" type="parTrans" cxnId="{130A9F62-D910-4C13-81F6-8634A39E5769}">
      <dgm:prSet/>
      <dgm:spPr/>
      <dgm:t>
        <a:bodyPr/>
        <a:lstStyle/>
        <a:p>
          <a:endParaRPr lang="en-US"/>
        </a:p>
      </dgm:t>
    </dgm:pt>
    <dgm:pt modelId="{73CA1567-01C8-4EED-B783-77AFC510F133}" type="sibTrans" cxnId="{130A9F62-D910-4C13-81F6-8634A39E5769}">
      <dgm:prSet/>
      <dgm:spPr/>
      <dgm:t>
        <a:bodyPr/>
        <a:lstStyle/>
        <a:p>
          <a:endParaRPr lang="en-US"/>
        </a:p>
      </dgm:t>
    </dgm:pt>
    <dgm:pt modelId="{89E4893D-6991-4ABA-B785-0F297C0F588F}">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It's an attack where the attacker changes the DNS server settings on a target system or network, redirecting traffic to a malicious or compromised website.</a:t>
          </a:r>
        </a:p>
      </dgm:t>
    </dgm:pt>
    <dgm:pt modelId="{812E4867-B215-4218-AAA1-7D2A7917D3C5}" type="parTrans" cxnId="{54B82F6B-5075-438A-933A-039A41E19A97}">
      <dgm:prSet/>
      <dgm:spPr/>
      <dgm:t>
        <a:bodyPr/>
        <a:lstStyle/>
        <a:p>
          <a:endParaRPr lang="en-US"/>
        </a:p>
      </dgm:t>
    </dgm:pt>
    <dgm:pt modelId="{36E3C8E6-7BEA-465D-94CA-3996C603A449}" type="sibTrans" cxnId="{54B82F6B-5075-438A-933A-039A41E19A97}">
      <dgm:prSet/>
      <dgm:spPr/>
      <dgm:t>
        <a:bodyPr/>
        <a:lstStyle/>
        <a:p>
          <a:endParaRPr lang="en-US"/>
        </a:p>
      </dgm:t>
    </dgm:pt>
    <dgm:pt modelId="{71B02CA9-530D-46D5-BAE1-938F75890088}">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It is a technique used to bypass security measures and exfiltrate data through the DNS protocol, this technique is commonly used by malware to communicate with its Command &amp; Control (C&amp;C) servers.</a:t>
          </a:r>
        </a:p>
      </dgm:t>
    </dgm:pt>
    <dgm:pt modelId="{27DA5E9F-A97B-487C-B95A-DF724FA6CB10}" type="parTrans" cxnId="{0A2A4110-602A-4DD9-A531-AF10C21494B9}">
      <dgm:prSet/>
      <dgm:spPr/>
      <dgm:t>
        <a:bodyPr/>
        <a:lstStyle/>
        <a:p>
          <a:endParaRPr lang="en-US"/>
        </a:p>
      </dgm:t>
    </dgm:pt>
    <dgm:pt modelId="{44CC0275-0185-492A-BF7F-AE36AA907863}" type="sibTrans" cxnId="{0A2A4110-602A-4DD9-A531-AF10C21494B9}">
      <dgm:prSet/>
      <dgm:spPr/>
      <dgm:t>
        <a:bodyPr/>
        <a:lstStyle/>
        <a:p>
          <a:endParaRPr lang="en-US"/>
        </a:p>
      </dgm:t>
    </dgm:pt>
    <dgm:pt modelId="{3EC70302-572A-46D9-A73D-E5F7B5C68CF4}">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Distributed Denial of Service (DDoS) attacks against DNS servers can cause them to become unavailable, disrupting internet connectivity for users.</a:t>
          </a:r>
        </a:p>
      </dgm:t>
    </dgm:pt>
    <dgm:pt modelId="{B65B4D3C-2C2F-4218-B977-42EAFA720806}" type="parTrans" cxnId="{025D701B-5D53-4941-8F93-D3C31DD41E7B}">
      <dgm:prSet/>
      <dgm:spPr/>
      <dgm:t>
        <a:bodyPr/>
        <a:lstStyle/>
        <a:p>
          <a:endParaRPr lang="en-US"/>
        </a:p>
      </dgm:t>
    </dgm:pt>
    <dgm:pt modelId="{F98710BD-10B9-43A1-BEE6-1CCB5DE21757}" type="sibTrans" cxnId="{025D701B-5D53-4941-8F93-D3C31DD41E7B}">
      <dgm:prSet/>
      <dgm:spPr/>
      <dgm:t>
        <a:bodyPr/>
        <a:lstStyle/>
        <a:p>
          <a:endParaRPr lang="en-US"/>
        </a:p>
      </dgm:t>
    </dgm:pt>
    <dgm:pt modelId="{E289F3F5-1EF4-4BF5-9C82-8A9CC9E434BE}">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This type of attack involves the use of a large number of DNS servers to amplify the attack traffic and flood the targeted server with a large amount of traffic.</a:t>
          </a:r>
        </a:p>
      </dgm:t>
    </dgm:pt>
    <dgm:pt modelId="{5598DA13-A51E-4641-8CBD-F25F508EABFC}" type="parTrans" cxnId="{7B9CEE0C-1E79-4EC7-9449-8D88E72DCA7E}">
      <dgm:prSet/>
      <dgm:spPr/>
      <dgm:t>
        <a:bodyPr/>
        <a:lstStyle/>
        <a:p>
          <a:endParaRPr lang="en-US"/>
        </a:p>
      </dgm:t>
    </dgm:pt>
    <dgm:pt modelId="{402C9313-107A-47D4-860D-2B4D973A8DA3}" type="sibTrans" cxnId="{7B9CEE0C-1E79-4EC7-9449-8D88E72DCA7E}">
      <dgm:prSet/>
      <dgm:spPr/>
      <dgm:t>
        <a:bodyPr/>
        <a:lstStyle/>
        <a:p>
          <a:endParaRPr lang="en-US"/>
        </a:p>
      </dgm:t>
    </dgm:pt>
    <dgm:pt modelId="{7B0EFB67-E23B-4BA8-81C2-DFF82DB0A12A}">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This is a type of attack where attackers redirect users to a malicious website by changing the DNS settings on their computer or router.</a:t>
          </a:r>
        </a:p>
      </dgm:t>
    </dgm:pt>
    <dgm:pt modelId="{23819015-DF63-4C3D-B3E1-39EA49304F03}" type="parTrans" cxnId="{17001510-A897-4C20-9973-095DD5B6190A}">
      <dgm:prSet/>
      <dgm:spPr/>
      <dgm:t>
        <a:bodyPr/>
        <a:lstStyle/>
        <a:p>
          <a:endParaRPr lang="en-US"/>
        </a:p>
      </dgm:t>
    </dgm:pt>
    <dgm:pt modelId="{EB10782B-34D8-4B99-A25C-5627ABD936D4}" type="sibTrans" cxnId="{17001510-A897-4C20-9973-095DD5B6190A}">
      <dgm:prSet/>
      <dgm:spPr/>
      <dgm:t>
        <a:bodyPr/>
        <a:lstStyle/>
        <a:p>
          <a:endParaRPr lang="en-US"/>
        </a:p>
      </dgm:t>
    </dgm:pt>
    <dgm:pt modelId="{AE31DDB6-D16E-4158-9939-0CB075880A59}">
      <dgm:prSet custT="1"/>
      <dgm:spPr/>
      <dgm:t>
        <a:bodyPr anchor="ctr"/>
        <a:lstStyle/>
        <a:p>
          <a:r>
            <a:rPr lang="en-US" sz="3000" dirty="0">
              <a:latin typeface="Calibri" panose="020F0502020204030204" pitchFamily="34" charset="0"/>
              <a:ea typeface="Calibri" panose="020F0502020204030204" pitchFamily="34" charset="0"/>
              <a:cs typeface="Calibri" panose="020F0502020204030204" pitchFamily="34" charset="0"/>
            </a:rPr>
            <a:t>This occurs when an attacker alters the DNS records stored on a server or in a cache, redirecting traffic to a malicious or compromised website.</a:t>
          </a:r>
        </a:p>
      </dgm:t>
    </dgm:pt>
    <dgm:pt modelId="{1FBB1173-5D26-4281-BA5B-9DF94F67433C}" type="parTrans" cxnId="{D11666C0-37FD-4CC0-AB57-3863DF0B701D}">
      <dgm:prSet/>
      <dgm:spPr/>
      <dgm:t>
        <a:bodyPr/>
        <a:lstStyle/>
        <a:p>
          <a:endParaRPr lang="en-US"/>
        </a:p>
      </dgm:t>
    </dgm:pt>
    <dgm:pt modelId="{65B103CC-5AB9-455A-9B87-8F36293DBC12}" type="sibTrans" cxnId="{D11666C0-37FD-4CC0-AB57-3863DF0B701D}">
      <dgm:prSet/>
      <dgm:spPr/>
      <dgm:t>
        <a:bodyPr/>
        <a:lstStyle/>
        <a:p>
          <a:endParaRPr lang="en-US"/>
        </a:p>
      </dgm:t>
    </dgm:pt>
    <dgm:pt modelId="{7579D7D2-B564-4AF0-AC64-D2F2BE83266F}" type="pres">
      <dgm:prSet presAssocID="{14B0FD84-F58C-49EF-8AD1-8E64A14CBF86}" presName="vert0" presStyleCnt="0">
        <dgm:presLayoutVars>
          <dgm:dir/>
          <dgm:animOne val="branch"/>
          <dgm:animLvl val="lvl"/>
        </dgm:presLayoutVars>
      </dgm:prSet>
      <dgm:spPr/>
    </dgm:pt>
    <dgm:pt modelId="{F6A4BF96-98DD-4B47-AF6A-0579002BBB76}" type="pres">
      <dgm:prSet presAssocID="{889A98AB-2D5F-4726-82C3-26AB903F8C88}" presName="thickLine" presStyleLbl="alignNode1" presStyleIdx="0" presStyleCnt="7"/>
      <dgm:spPr/>
    </dgm:pt>
    <dgm:pt modelId="{44FB7F60-6446-4E83-8ACF-AD5C78CE11EF}" type="pres">
      <dgm:prSet presAssocID="{889A98AB-2D5F-4726-82C3-26AB903F8C88}" presName="horz1" presStyleCnt="0"/>
      <dgm:spPr/>
    </dgm:pt>
    <dgm:pt modelId="{04208C1A-C1CC-48DB-9FCA-C3C4E3536667}" type="pres">
      <dgm:prSet presAssocID="{889A98AB-2D5F-4726-82C3-26AB903F8C88}" presName="tx1" presStyleLbl="revTx" presStyleIdx="0" presStyleCnt="13" custScaleX="500000"/>
      <dgm:spPr/>
    </dgm:pt>
    <dgm:pt modelId="{45871E6B-32D4-4107-B1A8-11A2273FDC5C}" type="pres">
      <dgm:prSet presAssocID="{889A98AB-2D5F-4726-82C3-26AB903F8C88}" presName="vert1" presStyleCnt="0"/>
      <dgm:spPr/>
    </dgm:pt>
    <dgm:pt modelId="{F1CE7DD6-D62B-4193-B29E-CDE3184F5594}" type="pres">
      <dgm:prSet presAssocID="{612F5BC0-1EB1-490F-8291-7FAC245BCDF4}" presName="thickLine" presStyleLbl="alignNode1" presStyleIdx="1" presStyleCnt="7"/>
      <dgm:spPr/>
    </dgm:pt>
    <dgm:pt modelId="{01EDD5FB-36E2-4AFD-87DC-68C123CA7846}" type="pres">
      <dgm:prSet presAssocID="{612F5BC0-1EB1-490F-8291-7FAC245BCDF4}" presName="horz1" presStyleCnt="0"/>
      <dgm:spPr/>
    </dgm:pt>
    <dgm:pt modelId="{18B9C492-2F11-40D6-ADD5-178C19681596}" type="pres">
      <dgm:prSet presAssocID="{612F5BC0-1EB1-490F-8291-7FAC245BCDF4}" presName="tx1" presStyleLbl="revTx" presStyleIdx="1" presStyleCnt="13"/>
      <dgm:spPr/>
    </dgm:pt>
    <dgm:pt modelId="{6CCDCA26-D3B9-4B55-80BE-68D5FF8A641E}" type="pres">
      <dgm:prSet presAssocID="{612F5BC0-1EB1-490F-8291-7FAC245BCDF4}" presName="vert1" presStyleCnt="0"/>
      <dgm:spPr/>
    </dgm:pt>
    <dgm:pt modelId="{CA397CD2-2CF3-4C29-80D9-9E042C93A878}" type="pres">
      <dgm:prSet presAssocID="{AE31DDB6-D16E-4158-9939-0CB075880A59}" presName="vertSpace2a" presStyleCnt="0"/>
      <dgm:spPr/>
    </dgm:pt>
    <dgm:pt modelId="{FBABB9E9-699F-4210-BA99-2B8F888C12EB}" type="pres">
      <dgm:prSet presAssocID="{AE31DDB6-D16E-4158-9939-0CB075880A59}" presName="horz2" presStyleCnt="0"/>
      <dgm:spPr/>
    </dgm:pt>
    <dgm:pt modelId="{50AC2D72-8B68-4B75-A2D5-67ACF9D016B6}" type="pres">
      <dgm:prSet presAssocID="{AE31DDB6-D16E-4158-9939-0CB075880A59}" presName="horzSpace2" presStyleCnt="0"/>
      <dgm:spPr/>
    </dgm:pt>
    <dgm:pt modelId="{9DAC3A44-EA6D-4119-B227-111CF85E5596}" type="pres">
      <dgm:prSet presAssocID="{AE31DDB6-D16E-4158-9939-0CB075880A59}" presName="tx2" presStyleLbl="revTx" presStyleIdx="2" presStyleCnt="13"/>
      <dgm:spPr/>
    </dgm:pt>
    <dgm:pt modelId="{3A84EB52-2E79-4F15-B95A-28CCC3111248}" type="pres">
      <dgm:prSet presAssocID="{AE31DDB6-D16E-4158-9939-0CB075880A59}" presName="vert2" presStyleCnt="0"/>
      <dgm:spPr/>
    </dgm:pt>
    <dgm:pt modelId="{797AF9F3-9910-49A0-A0DD-0CAD4230D087}" type="pres">
      <dgm:prSet presAssocID="{AE31DDB6-D16E-4158-9939-0CB075880A59}" presName="thinLine2b" presStyleLbl="callout" presStyleIdx="0" presStyleCnt="6"/>
      <dgm:spPr/>
    </dgm:pt>
    <dgm:pt modelId="{3D88DA78-B80D-451A-92A9-690A60437068}" type="pres">
      <dgm:prSet presAssocID="{AE31DDB6-D16E-4158-9939-0CB075880A59}" presName="vertSpace2b" presStyleCnt="0"/>
      <dgm:spPr/>
    </dgm:pt>
    <dgm:pt modelId="{C441EED7-5B85-4878-A4E2-26C0CEE252A4}" type="pres">
      <dgm:prSet presAssocID="{17517CF4-69DA-4D6E-A6C4-A1164D5685B7}" presName="thickLine" presStyleLbl="alignNode1" presStyleIdx="2" presStyleCnt="7"/>
      <dgm:spPr/>
    </dgm:pt>
    <dgm:pt modelId="{8E09C2FB-87A7-4311-AD92-F20F0DCB3DCD}" type="pres">
      <dgm:prSet presAssocID="{17517CF4-69DA-4D6E-A6C4-A1164D5685B7}" presName="horz1" presStyleCnt="0"/>
      <dgm:spPr/>
    </dgm:pt>
    <dgm:pt modelId="{6E1DB105-2716-4F81-8029-E5CAA55D404F}" type="pres">
      <dgm:prSet presAssocID="{17517CF4-69DA-4D6E-A6C4-A1164D5685B7}" presName="tx1" presStyleLbl="revTx" presStyleIdx="3" presStyleCnt="13"/>
      <dgm:spPr/>
    </dgm:pt>
    <dgm:pt modelId="{D471CBF9-5CC4-41A1-90BB-6C260DDCFBEE}" type="pres">
      <dgm:prSet presAssocID="{17517CF4-69DA-4D6E-A6C4-A1164D5685B7}" presName="vert1" presStyleCnt="0"/>
      <dgm:spPr/>
    </dgm:pt>
    <dgm:pt modelId="{58724273-272A-4427-A69D-E0F381B4A72C}" type="pres">
      <dgm:prSet presAssocID="{7B0EFB67-E23B-4BA8-81C2-DFF82DB0A12A}" presName="vertSpace2a" presStyleCnt="0"/>
      <dgm:spPr/>
    </dgm:pt>
    <dgm:pt modelId="{B8E123D1-8762-4038-9B0B-DB00243473A1}" type="pres">
      <dgm:prSet presAssocID="{7B0EFB67-E23B-4BA8-81C2-DFF82DB0A12A}" presName="horz2" presStyleCnt="0"/>
      <dgm:spPr/>
    </dgm:pt>
    <dgm:pt modelId="{4E05641A-71F1-49CE-B1B1-2D92134C9E23}" type="pres">
      <dgm:prSet presAssocID="{7B0EFB67-E23B-4BA8-81C2-DFF82DB0A12A}" presName="horzSpace2" presStyleCnt="0"/>
      <dgm:spPr/>
    </dgm:pt>
    <dgm:pt modelId="{07ED2D99-21F7-4BBE-8049-688C8ECDE648}" type="pres">
      <dgm:prSet presAssocID="{7B0EFB67-E23B-4BA8-81C2-DFF82DB0A12A}" presName="tx2" presStyleLbl="revTx" presStyleIdx="4" presStyleCnt="13"/>
      <dgm:spPr/>
    </dgm:pt>
    <dgm:pt modelId="{24E4F680-4845-49DB-8587-7724A3C41D34}" type="pres">
      <dgm:prSet presAssocID="{7B0EFB67-E23B-4BA8-81C2-DFF82DB0A12A}" presName="vert2" presStyleCnt="0"/>
      <dgm:spPr/>
    </dgm:pt>
    <dgm:pt modelId="{013C063B-2320-46D1-A46F-56394019DA0C}" type="pres">
      <dgm:prSet presAssocID="{7B0EFB67-E23B-4BA8-81C2-DFF82DB0A12A}" presName="thinLine2b" presStyleLbl="callout" presStyleIdx="1" presStyleCnt="6"/>
      <dgm:spPr/>
    </dgm:pt>
    <dgm:pt modelId="{368A3B54-50FE-42C0-BF37-64ADE97F459D}" type="pres">
      <dgm:prSet presAssocID="{7B0EFB67-E23B-4BA8-81C2-DFF82DB0A12A}" presName="vertSpace2b" presStyleCnt="0"/>
      <dgm:spPr/>
    </dgm:pt>
    <dgm:pt modelId="{6CF5922D-D5FB-42ED-B5BD-DE39E8C50A82}" type="pres">
      <dgm:prSet presAssocID="{CC8FD041-00E5-4E4E-A2D8-2A4F91E751DF}" presName="thickLine" presStyleLbl="alignNode1" presStyleIdx="3" presStyleCnt="7"/>
      <dgm:spPr/>
    </dgm:pt>
    <dgm:pt modelId="{71D9F9DF-D195-49A2-8D6F-48FF13A25E3F}" type="pres">
      <dgm:prSet presAssocID="{CC8FD041-00E5-4E4E-A2D8-2A4F91E751DF}" presName="horz1" presStyleCnt="0"/>
      <dgm:spPr/>
    </dgm:pt>
    <dgm:pt modelId="{52DFCC69-E53D-483B-93D4-25C31C28CA91}" type="pres">
      <dgm:prSet presAssocID="{CC8FD041-00E5-4E4E-A2D8-2A4F91E751DF}" presName="tx1" presStyleLbl="revTx" presStyleIdx="5" presStyleCnt="13"/>
      <dgm:spPr/>
    </dgm:pt>
    <dgm:pt modelId="{737CD714-2DDE-4F33-910C-690856C627FF}" type="pres">
      <dgm:prSet presAssocID="{CC8FD041-00E5-4E4E-A2D8-2A4F91E751DF}" presName="vert1" presStyleCnt="0"/>
      <dgm:spPr/>
    </dgm:pt>
    <dgm:pt modelId="{F047040A-3D3C-4704-B427-979A95D12EC8}" type="pres">
      <dgm:prSet presAssocID="{E289F3F5-1EF4-4BF5-9C82-8A9CC9E434BE}" presName="vertSpace2a" presStyleCnt="0"/>
      <dgm:spPr/>
    </dgm:pt>
    <dgm:pt modelId="{54210546-F2AA-4996-81B5-B7AE2AD0939B}" type="pres">
      <dgm:prSet presAssocID="{E289F3F5-1EF4-4BF5-9C82-8A9CC9E434BE}" presName="horz2" presStyleCnt="0"/>
      <dgm:spPr/>
    </dgm:pt>
    <dgm:pt modelId="{96D98F94-5A9C-48A6-BB6D-9E94A2E23805}" type="pres">
      <dgm:prSet presAssocID="{E289F3F5-1EF4-4BF5-9C82-8A9CC9E434BE}" presName="horzSpace2" presStyleCnt="0"/>
      <dgm:spPr/>
    </dgm:pt>
    <dgm:pt modelId="{033F7E33-6A20-4811-84BA-54B503F4731E}" type="pres">
      <dgm:prSet presAssocID="{E289F3F5-1EF4-4BF5-9C82-8A9CC9E434BE}" presName="tx2" presStyleLbl="revTx" presStyleIdx="6" presStyleCnt="13"/>
      <dgm:spPr/>
    </dgm:pt>
    <dgm:pt modelId="{F04C813F-BF5C-4D32-86E5-3FE070476D2C}" type="pres">
      <dgm:prSet presAssocID="{E289F3F5-1EF4-4BF5-9C82-8A9CC9E434BE}" presName="vert2" presStyleCnt="0"/>
      <dgm:spPr/>
    </dgm:pt>
    <dgm:pt modelId="{CD3DFF41-FAF8-4E63-A2CB-A76B121E034F}" type="pres">
      <dgm:prSet presAssocID="{E289F3F5-1EF4-4BF5-9C82-8A9CC9E434BE}" presName="thinLine2b" presStyleLbl="callout" presStyleIdx="2" presStyleCnt="6"/>
      <dgm:spPr/>
    </dgm:pt>
    <dgm:pt modelId="{5FD8D34D-9A27-418F-A5F9-61EFA7601FF3}" type="pres">
      <dgm:prSet presAssocID="{E289F3F5-1EF4-4BF5-9C82-8A9CC9E434BE}" presName="vertSpace2b" presStyleCnt="0"/>
      <dgm:spPr/>
    </dgm:pt>
    <dgm:pt modelId="{BEF07C7D-1F59-4F5F-AC2F-B9F09BB8DF1F}" type="pres">
      <dgm:prSet presAssocID="{96A0E716-E114-4713-867E-B6E67D9E6186}" presName="thickLine" presStyleLbl="alignNode1" presStyleIdx="4" presStyleCnt="7"/>
      <dgm:spPr/>
    </dgm:pt>
    <dgm:pt modelId="{8A662052-2DB2-438A-8323-A1AC461B40DB}" type="pres">
      <dgm:prSet presAssocID="{96A0E716-E114-4713-867E-B6E67D9E6186}" presName="horz1" presStyleCnt="0"/>
      <dgm:spPr/>
    </dgm:pt>
    <dgm:pt modelId="{069735AE-8574-4600-B485-E80DA1426E3E}" type="pres">
      <dgm:prSet presAssocID="{96A0E716-E114-4713-867E-B6E67D9E6186}" presName="tx1" presStyleLbl="revTx" presStyleIdx="7" presStyleCnt="13"/>
      <dgm:spPr/>
    </dgm:pt>
    <dgm:pt modelId="{89D4062C-8916-429C-AF2B-413B9999A488}" type="pres">
      <dgm:prSet presAssocID="{96A0E716-E114-4713-867E-B6E67D9E6186}" presName="vert1" presStyleCnt="0"/>
      <dgm:spPr/>
    </dgm:pt>
    <dgm:pt modelId="{70A78422-9DAB-458E-BDEB-83913115BFE5}" type="pres">
      <dgm:prSet presAssocID="{3EC70302-572A-46D9-A73D-E5F7B5C68CF4}" presName="vertSpace2a" presStyleCnt="0"/>
      <dgm:spPr/>
    </dgm:pt>
    <dgm:pt modelId="{4F56DE85-CFCE-424F-B61F-8565273A628E}" type="pres">
      <dgm:prSet presAssocID="{3EC70302-572A-46D9-A73D-E5F7B5C68CF4}" presName="horz2" presStyleCnt="0"/>
      <dgm:spPr/>
    </dgm:pt>
    <dgm:pt modelId="{61C4B29F-1469-433F-9EDF-D8047FA8D3B2}" type="pres">
      <dgm:prSet presAssocID="{3EC70302-572A-46D9-A73D-E5F7B5C68CF4}" presName="horzSpace2" presStyleCnt="0"/>
      <dgm:spPr/>
    </dgm:pt>
    <dgm:pt modelId="{54A81288-47DC-4D10-BB44-C26D2F6A18BE}" type="pres">
      <dgm:prSet presAssocID="{3EC70302-572A-46D9-A73D-E5F7B5C68CF4}" presName="tx2" presStyleLbl="revTx" presStyleIdx="8" presStyleCnt="13"/>
      <dgm:spPr/>
    </dgm:pt>
    <dgm:pt modelId="{964A3D78-C2AF-48E6-85A6-0D72E0CFE34C}" type="pres">
      <dgm:prSet presAssocID="{3EC70302-572A-46D9-A73D-E5F7B5C68CF4}" presName="vert2" presStyleCnt="0"/>
      <dgm:spPr/>
    </dgm:pt>
    <dgm:pt modelId="{529B1E8D-9357-4D8D-BCED-BB3F097E8776}" type="pres">
      <dgm:prSet presAssocID="{3EC70302-572A-46D9-A73D-E5F7B5C68CF4}" presName="thinLine2b" presStyleLbl="callout" presStyleIdx="3" presStyleCnt="6"/>
      <dgm:spPr/>
    </dgm:pt>
    <dgm:pt modelId="{0A886E24-FC5A-4ECC-9B7E-AF7C90C667BC}" type="pres">
      <dgm:prSet presAssocID="{3EC70302-572A-46D9-A73D-E5F7B5C68CF4}" presName="vertSpace2b" presStyleCnt="0"/>
      <dgm:spPr/>
    </dgm:pt>
    <dgm:pt modelId="{27E3527D-630B-43A2-A52B-928DF2A1D89D}" type="pres">
      <dgm:prSet presAssocID="{568A5A2C-3739-463A-A104-CBD31C19C6C2}" presName="thickLine" presStyleLbl="alignNode1" presStyleIdx="5" presStyleCnt="7"/>
      <dgm:spPr/>
    </dgm:pt>
    <dgm:pt modelId="{A23FA18D-1C47-4DE8-A686-51A43921B898}" type="pres">
      <dgm:prSet presAssocID="{568A5A2C-3739-463A-A104-CBD31C19C6C2}" presName="horz1" presStyleCnt="0"/>
      <dgm:spPr/>
    </dgm:pt>
    <dgm:pt modelId="{ABBD0E55-370F-4C6F-A9C6-4533C203E1A3}" type="pres">
      <dgm:prSet presAssocID="{568A5A2C-3739-463A-A104-CBD31C19C6C2}" presName="tx1" presStyleLbl="revTx" presStyleIdx="9" presStyleCnt="13"/>
      <dgm:spPr/>
    </dgm:pt>
    <dgm:pt modelId="{AF779F77-DB4A-4CFC-9BB1-95C765D5ED37}" type="pres">
      <dgm:prSet presAssocID="{568A5A2C-3739-463A-A104-CBD31C19C6C2}" presName="vert1" presStyleCnt="0"/>
      <dgm:spPr/>
    </dgm:pt>
    <dgm:pt modelId="{20767650-1CCC-4EDC-A35A-7E71FEC2F54B}" type="pres">
      <dgm:prSet presAssocID="{71B02CA9-530D-46D5-BAE1-938F75890088}" presName="vertSpace2a" presStyleCnt="0"/>
      <dgm:spPr/>
    </dgm:pt>
    <dgm:pt modelId="{A0862F99-0A41-48DC-BADB-79113D07D981}" type="pres">
      <dgm:prSet presAssocID="{71B02CA9-530D-46D5-BAE1-938F75890088}" presName="horz2" presStyleCnt="0"/>
      <dgm:spPr/>
    </dgm:pt>
    <dgm:pt modelId="{99AF2765-6011-4994-A4C3-CF69EEBA5297}" type="pres">
      <dgm:prSet presAssocID="{71B02CA9-530D-46D5-BAE1-938F75890088}" presName="horzSpace2" presStyleCnt="0"/>
      <dgm:spPr/>
    </dgm:pt>
    <dgm:pt modelId="{1E50ABCD-B9B1-4025-AE2D-1192FD2DA00D}" type="pres">
      <dgm:prSet presAssocID="{71B02CA9-530D-46D5-BAE1-938F75890088}" presName="tx2" presStyleLbl="revTx" presStyleIdx="10" presStyleCnt="13"/>
      <dgm:spPr/>
    </dgm:pt>
    <dgm:pt modelId="{62CC3C77-9A90-4364-9D7F-61DFF086140F}" type="pres">
      <dgm:prSet presAssocID="{71B02CA9-530D-46D5-BAE1-938F75890088}" presName="vert2" presStyleCnt="0"/>
      <dgm:spPr/>
    </dgm:pt>
    <dgm:pt modelId="{A4A96CCF-03D7-4E3E-9B47-33D07CA3DCC0}" type="pres">
      <dgm:prSet presAssocID="{71B02CA9-530D-46D5-BAE1-938F75890088}" presName="thinLine2b" presStyleLbl="callout" presStyleIdx="4" presStyleCnt="6"/>
      <dgm:spPr/>
    </dgm:pt>
    <dgm:pt modelId="{12C9FEF7-9844-431F-A245-9F763EF76A7A}" type="pres">
      <dgm:prSet presAssocID="{71B02CA9-530D-46D5-BAE1-938F75890088}" presName="vertSpace2b" presStyleCnt="0"/>
      <dgm:spPr/>
    </dgm:pt>
    <dgm:pt modelId="{57A3F1D4-5E09-4569-AC9C-6D58073941DA}" type="pres">
      <dgm:prSet presAssocID="{7BD12B2A-40A0-47F3-B14F-4A8B7513E2E5}" presName="thickLine" presStyleLbl="alignNode1" presStyleIdx="6" presStyleCnt="7"/>
      <dgm:spPr/>
    </dgm:pt>
    <dgm:pt modelId="{EF2516AC-E41D-4866-A330-D248FF26931C}" type="pres">
      <dgm:prSet presAssocID="{7BD12B2A-40A0-47F3-B14F-4A8B7513E2E5}" presName="horz1" presStyleCnt="0"/>
      <dgm:spPr/>
    </dgm:pt>
    <dgm:pt modelId="{EF013964-1B04-4293-A1BF-C4A1831D54F6}" type="pres">
      <dgm:prSet presAssocID="{7BD12B2A-40A0-47F3-B14F-4A8B7513E2E5}" presName="tx1" presStyleLbl="revTx" presStyleIdx="11" presStyleCnt="13"/>
      <dgm:spPr/>
    </dgm:pt>
    <dgm:pt modelId="{04D80ACA-BEBB-491D-A092-39A96B4EA164}" type="pres">
      <dgm:prSet presAssocID="{7BD12B2A-40A0-47F3-B14F-4A8B7513E2E5}" presName="vert1" presStyleCnt="0"/>
      <dgm:spPr/>
    </dgm:pt>
    <dgm:pt modelId="{EE0F1252-764B-48C3-96D4-FE158252DDBC}" type="pres">
      <dgm:prSet presAssocID="{89E4893D-6991-4ABA-B785-0F297C0F588F}" presName="vertSpace2a" presStyleCnt="0"/>
      <dgm:spPr/>
    </dgm:pt>
    <dgm:pt modelId="{7A832F9A-6603-4F0D-A685-4679DF20B1D0}" type="pres">
      <dgm:prSet presAssocID="{89E4893D-6991-4ABA-B785-0F297C0F588F}" presName="horz2" presStyleCnt="0"/>
      <dgm:spPr/>
    </dgm:pt>
    <dgm:pt modelId="{95603CE2-4438-41CB-96D5-E0FC43B84993}" type="pres">
      <dgm:prSet presAssocID="{89E4893D-6991-4ABA-B785-0F297C0F588F}" presName="horzSpace2" presStyleCnt="0"/>
      <dgm:spPr/>
    </dgm:pt>
    <dgm:pt modelId="{7CDC3E7E-20D1-4F6F-9753-802BC697A7ED}" type="pres">
      <dgm:prSet presAssocID="{89E4893D-6991-4ABA-B785-0F297C0F588F}" presName="tx2" presStyleLbl="revTx" presStyleIdx="12" presStyleCnt="13"/>
      <dgm:spPr/>
    </dgm:pt>
    <dgm:pt modelId="{BC06A9C1-BE6F-4341-9F15-AE3A1220CC2C}" type="pres">
      <dgm:prSet presAssocID="{89E4893D-6991-4ABA-B785-0F297C0F588F}" presName="vert2" presStyleCnt="0"/>
      <dgm:spPr/>
    </dgm:pt>
    <dgm:pt modelId="{11386CBE-CC4E-498C-AF05-9E630F9339FA}" type="pres">
      <dgm:prSet presAssocID="{89E4893D-6991-4ABA-B785-0F297C0F588F}" presName="thinLine2b" presStyleLbl="callout" presStyleIdx="5" presStyleCnt="6"/>
      <dgm:spPr/>
    </dgm:pt>
    <dgm:pt modelId="{59C9A11B-7520-4778-9A53-7179F48268B9}" type="pres">
      <dgm:prSet presAssocID="{89E4893D-6991-4ABA-B785-0F297C0F588F}" presName="vertSpace2b" presStyleCnt="0"/>
      <dgm:spPr/>
    </dgm:pt>
  </dgm:ptLst>
  <dgm:cxnLst>
    <dgm:cxn modelId="{7B9CEE0C-1E79-4EC7-9449-8D88E72DCA7E}" srcId="{CC8FD041-00E5-4E4E-A2D8-2A4F91E751DF}" destId="{E289F3F5-1EF4-4BF5-9C82-8A9CC9E434BE}" srcOrd="0" destOrd="0" parTransId="{5598DA13-A51E-4641-8CBD-F25F508EABFC}" sibTransId="{402C9313-107A-47D4-860D-2B4D973A8DA3}"/>
    <dgm:cxn modelId="{17001510-A897-4C20-9973-095DD5B6190A}" srcId="{17517CF4-69DA-4D6E-A6C4-A1164D5685B7}" destId="{7B0EFB67-E23B-4BA8-81C2-DFF82DB0A12A}" srcOrd="0" destOrd="0" parTransId="{23819015-DF63-4C3D-B3E1-39EA49304F03}" sibTransId="{EB10782B-34D8-4B99-A25C-5627ABD936D4}"/>
    <dgm:cxn modelId="{0A2A4110-602A-4DD9-A531-AF10C21494B9}" srcId="{568A5A2C-3739-463A-A104-CBD31C19C6C2}" destId="{71B02CA9-530D-46D5-BAE1-938F75890088}" srcOrd="0" destOrd="0" parTransId="{27DA5E9F-A97B-487C-B95A-DF724FA6CB10}" sibTransId="{44CC0275-0185-492A-BF7F-AE36AA907863}"/>
    <dgm:cxn modelId="{025D701B-5D53-4941-8F93-D3C31DD41E7B}" srcId="{96A0E716-E114-4713-867E-B6E67D9E6186}" destId="{3EC70302-572A-46D9-A73D-E5F7B5C68CF4}" srcOrd="0" destOrd="0" parTransId="{B65B4D3C-2C2F-4218-B977-42EAFA720806}" sibTransId="{F98710BD-10B9-43A1-BEE6-1CCB5DE21757}"/>
    <dgm:cxn modelId="{3182671C-40CD-4B28-8E96-ADD987770BB7}" type="presOf" srcId="{89E4893D-6991-4ABA-B785-0F297C0F588F}" destId="{7CDC3E7E-20D1-4F6F-9753-802BC697A7ED}" srcOrd="0" destOrd="0" presId="urn:microsoft.com/office/officeart/2008/layout/LinedList"/>
    <dgm:cxn modelId="{3F9C7F2C-E9C0-4859-ABEB-FD20E3E6AC16}" type="presOf" srcId="{E289F3F5-1EF4-4BF5-9C82-8A9CC9E434BE}" destId="{033F7E33-6A20-4811-84BA-54B503F4731E}" srcOrd="0" destOrd="0" presId="urn:microsoft.com/office/officeart/2008/layout/LinedList"/>
    <dgm:cxn modelId="{EE5B6830-951E-4BD8-ADE0-58E8EE916787}" type="presOf" srcId="{14B0FD84-F58C-49EF-8AD1-8E64A14CBF86}" destId="{7579D7D2-B564-4AF0-AC64-D2F2BE83266F}" srcOrd="0" destOrd="0" presId="urn:microsoft.com/office/officeart/2008/layout/LinedList"/>
    <dgm:cxn modelId="{07D35930-1A1F-4870-87AA-12094975CDB3}" type="presOf" srcId="{7B0EFB67-E23B-4BA8-81C2-DFF82DB0A12A}" destId="{07ED2D99-21F7-4BBE-8049-688C8ECDE648}" srcOrd="0" destOrd="0" presId="urn:microsoft.com/office/officeart/2008/layout/LinedList"/>
    <dgm:cxn modelId="{F1883660-6C1C-4538-91F5-A13D59509647}" type="presOf" srcId="{71B02CA9-530D-46D5-BAE1-938F75890088}" destId="{1E50ABCD-B9B1-4025-AE2D-1192FD2DA00D}" srcOrd="0" destOrd="0" presId="urn:microsoft.com/office/officeart/2008/layout/LinedList"/>
    <dgm:cxn modelId="{130A9F62-D910-4C13-81F6-8634A39E5769}" srcId="{14B0FD84-F58C-49EF-8AD1-8E64A14CBF86}" destId="{7BD12B2A-40A0-47F3-B14F-4A8B7513E2E5}" srcOrd="6" destOrd="0" parTransId="{237A899F-8E9D-4122-8B6C-6AFA8ECDAACA}" sibTransId="{73CA1567-01C8-4EED-B783-77AFC510F133}"/>
    <dgm:cxn modelId="{D3B60A49-37B9-4426-93F7-B3BC9BB01780}" type="presOf" srcId="{568A5A2C-3739-463A-A104-CBD31C19C6C2}" destId="{ABBD0E55-370F-4C6F-A9C6-4533C203E1A3}" srcOrd="0" destOrd="0" presId="urn:microsoft.com/office/officeart/2008/layout/LinedList"/>
    <dgm:cxn modelId="{54B82F6B-5075-438A-933A-039A41E19A97}" srcId="{7BD12B2A-40A0-47F3-B14F-4A8B7513E2E5}" destId="{89E4893D-6991-4ABA-B785-0F297C0F588F}" srcOrd="0" destOrd="0" parTransId="{812E4867-B215-4218-AAA1-7D2A7917D3C5}" sibTransId="{36E3C8E6-7BEA-465D-94CA-3996C603A449}"/>
    <dgm:cxn modelId="{B7D45F4F-B557-4BA7-8DFA-0E6C6AE65BBE}" srcId="{14B0FD84-F58C-49EF-8AD1-8E64A14CBF86}" destId="{CC8FD041-00E5-4E4E-A2D8-2A4F91E751DF}" srcOrd="3" destOrd="0" parTransId="{D82603F4-5890-48E7-B15E-59E29048A804}" sibTransId="{213C7856-BFFB-42A2-8EF7-04CB0039C22E}"/>
    <dgm:cxn modelId="{726FEA75-BC93-47BC-8F39-7C9B1B1B1693}" srcId="{14B0FD84-F58C-49EF-8AD1-8E64A14CBF86}" destId="{17517CF4-69DA-4D6E-A6C4-A1164D5685B7}" srcOrd="2" destOrd="0" parTransId="{F7144AEB-CE55-4E6F-96A3-AFA1AEF59DC7}" sibTransId="{4F28E5D1-D755-4313-A916-D3BD06647907}"/>
    <dgm:cxn modelId="{BC6FF486-47B8-4BC5-9850-08164939B166}" srcId="{14B0FD84-F58C-49EF-8AD1-8E64A14CBF86}" destId="{568A5A2C-3739-463A-A104-CBD31C19C6C2}" srcOrd="5" destOrd="0" parTransId="{B3A83944-7458-498B-B3FE-D853F2D95D57}" sibTransId="{72882936-7145-41CB-8AAD-02030FF82510}"/>
    <dgm:cxn modelId="{B82F4F91-92A3-495E-BD91-F4F6245C6797}" srcId="{14B0FD84-F58C-49EF-8AD1-8E64A14CBF86}" destId="{612F5BC0-1EB1-490F-8291-7FAC245BCDF4}" srcOrd="1" destOrd="0" parTransId="{60A33DD5-3A36-48EC-A325-B1EB8EE11303}" sibTransId="{CD39F2FA-FF66-4807-96D7-F437F7A63FFE}"/>
    <dgm:cxn modelId="{A5897C9E-5C09-4A28-8CA0-38423F67FD08}" type="presOf" srcId="{7BD12B2A-40A0-47F3-B14F-4A8B7513E2E5}" destId="{EF013964-1B04-4293-A1BF-C4A1831D54F6}" srcOrd="0" destOrd="0" presId="urn:microsoft.com/office/officeart/2008/layout/LinedList"/>
    <dgm:cxn modelId="{9931D69E-F978-4192-994A-1C47547FEC13}" srcId="{14B0FD84-F58C-49EF-8AD1-8E64A14CBF86}" destId="{889A98AB-2D5F-4726-82C3-26AB903F8C88}" srcOrd="0" destOrd="0" parTransId="{4ACD346A-D492-4921-AD68-33364C258440}" sibTransId="{0F799293-01C9-4E01-9F9C-805B85669064}"/>
    <dgm:cxn modelId="{192D33A3-9C69-4A23-B25F-0C6E558082EC}" type="presOf" srcId="{CC8FD041-00E5-4E4E-A2D8-2A4F91E751DF}" destId="{52DFCC69-E53D-483B-93D4-25C31C28CA91}" srcOrd="0" destOrd="0" presId="urn:microsoft.com/office/officeart/2008/layout/LinedList"/>
    <dgm:cxn modelId="{A98EC6A9-7202-41F0-B02F-F7980926B4F5}" type="presOf" srcId="{889A98AB-2D5F-4726-82C3-26AB903F8C88}" destId="{04208C1A-C1CC-48DB-9FCA-C3C4E3536667}" srcOrd="0" destOrd="0" presId="urn:microsoft.com/office/officeart/2008/layout/LinedList"/>
    <dgm:cxn modelId="{795553AC-8657-40C2-B436-731CEF255D77}" type="presOf" srcId="{AE31DDB6-D16E-4158-9939-0CB075880A59}" destId="{9DAC3A44-EA6D-4119-B227-111CF85E5596}" srcOrd="0" destOrd="0" presId="urn:microsoft.com/office/officeart/2008/layout/LinedList"/>
    <dgm:cxn modelId="{5B019FB6-9937-4A59-905A-9632E63BA195}" srcId="{14B0FD84-F58C-49EF-8AD1-8E64A14CBF86}" destId="{96A0E716-E114-4713-867E-B6E67D9E6186}" srcOrd="4" destOrd="0" parTransId="{0210E8AE-26E9-4966-87EA-089E3A3F83F6}" sibTransId="{2A841732-B7F7-473E-B2ED-7C5453D6F0BC}"/>
    <dgm:cxn modelId="{D11666C0-37FD-4CC0-AB57-3863DF0B701D}" srcId="{612F5BC0-1EB1-490F-8291-7FAC245BCDF4}" destId="{AE31DDB6-D16E-4158-9939-0CB075880A59}" srcOrd="0" destOrd="0" parTransId="{1FBB1173-5D26-4281-BA5B-9DF94F67433C}" sibTransId="{65B103CC-5AB9-455A-9B87-8F36293DBC12}"/>
    <dgm:cxn modelId="{452A9EC9-A09C-48B4-86F1-C40B85A941B7}" type="presOf" srcId="{3EC70302-572A-46D9-A73D-E5F7B5C68CF4}" destId="{54A81288-47DC-4D10-BB44-C26D2F6A18BE}" srcOrd="0" destOrd="0" presId="urn:microsoft.com/office/officeart/2008/layout/LinedList"/>
    <dgm:cxn modelId="{42DDA2CB-3E1C-4BE3-B233-9911EFB32A05}" type="presOf" srcId="{612F5BC0-1EB1-490F-8291-7FAC245BCDF4}" destId="{18B9C492-2F11-40D6-ADD5-178C19681596}" srcOrd="0" destOrd="0" presId="urn:microsoft.com/office/officeart/2008/layout/LinedList"/>
    <dgm:cxn modelId="{3CFA5FDA-0757-4A10-AB49-64F73EE3FFA5}" type="presOf" srcId="{17517CF4-69DA-4D6E-A6C4-A1164D5685B7}" destId="{6E1DB105-2716-4F81-8029-E5CAA55D404F}" srcOrd="0" destOrd="0" presId="urn:microsoft.com/office/officeart/2008/layout/LinedList"/>
    <dgm:cxn modelId="{10750BF6-95E8-40EF-8645-D03DB3640578}" type="presOf" srcId="{96A0E716-E114-4713-867E-B6E67D9E6186}" destId="{069735AE-8574-4600-B485-E80DA1426E3E}" srcOrd="0" destOrd="0" presId="urn:microsoft.com/office/officeart/2008/layout/LinedList"/>
    <dgm:cxn modelId="{795F6399-32A7-4793-8BA5-7BDB2CD0B28E}" type="presParOf" srcId="{7579D7D2-B564-4AF0-AC64-D2F2BE83266F}" destId="{F6A4BF96-98DD-4B47-AF6A-0579002BBB76}" srcOrd="0" destOrd="0" presId="urn:microsoft.com/office/officeart/2008/layout/LinedList"/>
    <dgm:cxn modelId="{73862A9E-014D-4219-A772-F4F4971B1847}" type="presParOf" srcId="{7579D7D2-B564-4AF0-AC64-D2F2BE83266F}" destId="{44FB7F60-6446-4E83-8ACF-AD5C78CE11EF}" srcOrd="1" destOrd="0" presId="urn:microsoft.com/office/officeart/2008/layout/LinedList"/>
    <dgm:cxn modelId="{384DEDF5-1481-41C9-BE4A-C925A19787AC}" type="presParOf" srcId="{44FB7F60-6446-4E83-8ACF-AD5C78CE11EF}" destId="{04208C1A-C1CC-48DB-9FCA-C3C4E3536667}" srcOrd="0" destOrd="0" presId="urn:microsoft.com/office/officeart/2008/layout/LinedList"/>
    <dgm:cxn modelId="{62B03B67-AF27-43FE-B90C-CB2A028458FE}" type="presParOf" srcId="{44FB7F60-6446-4E83-8ACF-AD5C78CE11EF}" destId="{45871E6B-32D4-4107-B1A8-11A2273FDC5C}" srcOrd="1" destOrd="0" presId="urn:microsoft.com/office/officeart/2008/layout/LinedList"/>
    <dgm:cxn modelId="{CA61835B-B2A4-42CC-A7C1-30FA79FC3B6F}" type="presParOf" srcId="{7579D7D2-B564-4AF0-AC64-D2F2BE83266F}" destId="{F1CE7DD6-D62B-4193-B29E-CDE3184F5594}" srcOrd="2" destOrd="0" presId="urn:microsoft.com/office/officeart/2008/layout/LinedList"/>
    <dgm:cxn modelId="{356225F9-053F-4157-A18D-F02CA558B980}" type="presParOf" srcId="{7579D7D2-B564-4AF0-AC64-D2F2BE83266F}" destId="{01EDD5FB-36E2-4AFD-87DC-68C123CA7846}" srcOrd="3" destOrd="0" presId="urn:microsoft.com/office/officeart/2008/layout/LinedList"/>
    <dgm:cxn modelId="{C6DC048D-A4EA-4545-B47D-1A0FA5C81414}" type="presParOf" srcId="{01EDD5FB-36E2-4AFD-87DC-68C123CA7846}" destId="{18B9C492-2F11-40D6-ADD5-178C19681596}" srcOrd="0" destOrd="0" presId="urn:microsoft.com/office/officeart/2008/layout/LinedList"/>
    <dgm:cxn modelId="{099BA3BB-8E85-4666-A3CF-6DFF99887A28}" type="presParOf" srcId="{01EDD5FB-36E2-4AFD-87DC-68C123CA7846}" destId="{6CCDCA26-D3B9-4B55-80BE-68D5FF8A641E}" srcOrd="1" destOrd="0" presId="urn:microsoft.com/office/officeart/2008/layout/LinedList"/>
    <dgm:cxn modelId="{5B45049A-F2E0-4A4F-91BA-7A67F7400EF4}" type="presParOf" srcId="{6CCDCA26-D3B9-4B55-80BE-68D5FF8A641E}" destId="{CA397CD2-2CF3-4C29-80D9-9E042C93A878}" srcOrd="0" destOrd="0" presId="urn:microsoft.com/office/officeart/2008/layout/LinedList"/>
    <dgm:cxn modelId="{517495E4-1A3D-4A6C-8E87-52241B5CE6AF}" type="presParOf" srcId="{6CCDCA26-D3B9-4B55-80BE-68D5FF8A641E}" destId="{FBABB9E9-699F-4210-BA99-2B8F888C12EB}" srcOrd="1" destOrd="0" presId="urn:microsoft.com/office/officeart/2008/layout/LinedList"/>
    <dgm:cxn modelId="{61CFF9CC-65E9-4125-8C30-0BB2F17BEE30}" type="presParOf" srcId="{FBABB9E9-699F-4210-BA99-2B8F888C12EB}" destId="{50AC2D72-8B68-4B75-A2D5-67ACF9D016B6}" srcOrd="0" destOrd="0" presId="urn:microsoft.com/office/officeart/2008/layout/LinedList"/>
    <dgm:cxn modelId="{152F670F-E0D2-474A-B7B4-546D886E2F7D}" type="presParOf" srcId="{FBABB9E9-699F-4210-BA99-2B8F888C12EB}" destId="{9DAC3A44-EA6D-4119-B227-111CF85E5596}" srcOrd="1" destOrd="0" presId="urn:microsoft.com/office/officeart/2008/layout/LinedList"/>
    <dgm:cxn modelId="{8A581C3C-3CF3-4D85-8E27-6E4166D80797}" type="presParOf" srcId="{FBABB9E9-699F-4210-BA99-2B8F888C12EB}" destId="{3A84EB52-2E79-4F15-B95A-28CCC3111248}" srcOrd="2" destOrd="0" presId="urn:microsoft.com/office/officeart/2008/layout/LinedList"/>
    <dgm:cxn modelId="{CA639443-7305-4384-A7EE-0CFBDC025B39}" type="presParOf" srcId="{6CCDCA26-D3B9-4B55-80BE-68D5FF8A641E}" destId="{797AF9F3-9910-49A0-A0DD-0CAD4230D087}" srcOrd="2" destOrd="0" presId="urn:microsoft.com/office/officeart/2008/layout/LinedList"/>
    <dgm:cxn modelId="{437D2111-5154-4244-B1DE-D75D9C66D9AE}" type="presParOf" srcId="{6CCDCA26-D3B9-4B55-80BE-68D5FF8A641E}" destId="{3D88DA78-B80D-451A-92A9-690A60437068}" srcOrd="3" destOrd="0" presId="urn:microsoft.com/office/officeart/2008/layout/LinedList"/>
    <dgm:cxn modelId="{20E19410-F4FE-4960-AA39-0FCEA3A6AABD}" type="presParOf" srcId="{7579D7D2-B564-4AF0-AC64-D2F2BE83266F}" destId="{C441EED7-5B85-4878-A4E2-26C0CEE252A4}" srcOrd="4" destOrd="0" presId="urn:microsoft.com/office/officeart/2008/layout/LinedList"/>
    <dgm:cxn modelId="{F3010C1E-AC7D-458B-853B-794C0941F35B}" type="presParOf" srcId="{7579D7D2-B564-4AF0-AC64-D2F2BE83266F}" destId="{8E09C2FB-87A7-4311-AD92-F20F0DCB3DCD}" srcOrd="5" destOrd="0" presId="urn:microsoft.com/office/officeart/2008/layout/LinedList"/>
    <dgm:cxn modelId="{CEBF9548-FDC5-4AAA-9916-7E5075FB4CAE}" type="presParOf" srcId="{8E09C2FB-87A7-4311-AD92-F20F0DCB3DCD}" destId="{6E1DB105-2716-4F81-8029-E5CAA55D404F}" srcOrd="0" destOrd="0" presId="urn:microsoft.com/office/officeart/2008/layout/LinedList"/>
    <dgm:cxn modelId="{C5276468-0EC6-4F14-A76B-41D014CC048E}" type="presParOf" srcId="{8E09C2FB-87A7-4311-AD92-F20F0DCB3DCD}" destId="{D471CBF9-5CC4-41A1-90BB-6C260DDCFBEE}" srcOrd="1" destOrd="0" presId="urn:microsoft.com/office/officeart/2008/layout/LinedList"/>
    <dgm:cxn modelId="{E163667F-A6FB-4C95-AB9E-78BC9F087F3D}" type="presParOf" srcId="{D471CBF9-5CC4-41A1-90BB-6C260DDCFBEE}" destId="{58724273-272A-4427-A69D-E0F381B4A72C}" srcOrd="0" destOrd="0" presId="urn:microsoft.com/office/officeart/2008/layout/LinedList"/>
    <dgm:cxn modelId="{5BA64D8C-BBAD-442F-B261-5058A16E1FDA}" type="presParOf" srcId="{D471CBF9-5CC4-41A1-90BB-6C260DDCFBEE}" destId="{B8E123D1-8762-4038-9B0B-DB00243473A1}" srcOrd="1" destOrd="0" presId="urn:microsoft.com/office/officeart/2008/layout/LinedList"/>
    <dgm:cxn modelId="{90E4648F-E665-4927-B952-2A304A097E3E}" type="presParOf" srcId="{B8E123D1-8762-4038-9B0B-DB00243473A1}" destId="{4E05641A-71F1-49CE-B1B1-2D92134C9E23}" srcOrd="0" destOrd="0" presId="urn:microsoft.com/office/officeart/2008/layout/LinedList"/>
    <dgm:cxn modelId="{3F059B26-0AD3-4865-B091-D0FCAD7D97E9}" type="presParOf" srcId="{B8E123D1-8762-4038-9B0B-DB00243473A1}" destId="{07ED2D99-21F7-4BBE-8049-688C8ECDE648}" srcOrd="1" destOrd="0" presId="urn:microsoft.com/office/officeart/2008/layout/LinedList"/>
    <dgm:cxn modelId="{C04DFE32-BA07-4AE8-93C2-C3BAEA602960}" type="presParOf" srcId="{B8E123D1-8762-4038-9B0B-DB00243473A1}" destId="{24E4F680-4845-49DB-8587-7724A3C41D34}" srcOrd="2" destOrd="0" presId="urn:microsoft.com/office/officeart/2008/layout/LinedList"/>
    <dgm:cxn modelId="{D3E1EEDD-D33A-460A-98BE-89364B60F238}" type="presParOf" srcId="{D471CBF9-5CC4-41A1-90BB-6C260DDCFBEE}" destId="{013C063B-2320-46D1-A46F-56394019DA0C}" srcOrd="2" destOrd="0" presId="urn:microsoft.com/office/officeart/2008/layout/LinedList"/>
    <dgm:cxn modelId="{476A35D5-00FA-48AC-AF50-C45BBF6C13D1}" type="presParOf" srcId="{D471CBF9-5CC4-41A1-90BB-6C260DDCFBEE}" destId="{368A3B54-50FE-42C0-BF37-64ADE97F459D}" srcOrd="3" destOrd="0" presId="urn:microsoft.com/office/officeart/2008/layout/LinedList"/>
    <dgm:cxn modelId="{498352E5-EBF3-4A45-BB86-D15646474C06}" type="presParOf" srcId="{7579D7D2-B564-4AF0-AC64-D2F2BE83266F}" destId="{6CF5922D-D5FB-42ED-B5BD-DE39E8C50A82}" srcOrd="6" destOrd="0" presId="urn:microsoft.com/office/officeart/2008/layout/LinedList"/>
    <dgm:cxn modelId="{57B1C4BC-BE83-4881-A691-08C39617F890}" type="presParOf" srcId="{7579D7D2-B564-4AF0-AC64-D2F2BE83266F}" destId="{71D9F9DF-D195-49A2-8D6F-48FF13A25E3F}" srcOrd="7" destOrd="0" presId="urn:microsoft.com/office/officeart/2008/layout/LinedList"/>
    <dgm:cxn modelId="{106AF929-35EA-47FE-968A-27A7DA8504F2}" type="presParOf" srcId="{71D9F9DF-D195-49A2-8D6F-48FF13A25E3F}" destId="{52DFCC69-E53D-483B-93D4-25C31C28CA91}" srcOrd="0" destOrd="0" presId="urn:microsoft.com/office/officeart/2008/layout/LinedList"/>
    <dgm:cxn modelId="{AB310EFD-99F9-4132-977F-E99C4D490053}" type="presParOf" srcId="{71D9F9DF-D195-49A2-8D6F-48FF13A25E3F}" destId="{737CD714-2DDE-4F33-910C-690856C627FF}" srcOrd="1" destOrd="0" presId="urn:microsoft.com/office/officeart/2008/layout/LinedList"/>
    <dgm:cxn modelId="{D0A18C45-F555-4BF9-907B-9CA681E1442A}" type="presParOf" srcId="{737CD714-2DDE-4F33-910C-690856C627FF}" destId="{F047040A-3D3C-4704-B427-979A95D12EC8}" srcOrd="0" destOrd="0" presId="urn:microsoft.com/office/officeart/2008/layout/LinedList"/>
    <dgm:cxn modelId="{605A965F-D7CB-4482-961A-5DA0D67BC75F}" type="presParOf" srcId="{737CD714-2DDE-4F33-910C-690856C627FF}" destId="{54210546-F2AA-4996-81B5-B7AE2AD0939B}" srcOrd="1" destOrd="0" presId="urn:microsoft.com/office/officeart/2008/layout/LinedList"/>
    <dgm:cxn modelId="{10CA1727-764C-40B7-9A69-643A7AE0F845}" type="presParOf" srcId="{54210546-F2AA-4996-81B5-B7AE2AD0939B}" destId="{96D98F94-5A9C-48A6-BB6D-9E94A2E23805}" srcOrd="0" destOrd="0" presId="urn:microsoft.com/office/officeart/2008/layout/LinedList"/>
    <dgm:cxn modelId="{C3C97F46-DCDF-43E8-8693-5DDFFB3783D4}" type="presParOf" srcId="{54210546-F2AA-4996-81B5-B7AE2AD0939B}" destId="{033F7E33-6A20-4811-84BA-54B503F4731E}" srcOrd="1" destOrd="0" presId="urn:microsoft.com/office/officeart/2008/layout/LinedList"/>
    <dgm:cxn modelId="{1129B2F0-E69A-499C-96A0-2D0C4A31BE4A}" type="presParOf" srcId="{54210546-F2AA-4996-81B5-B7AE2AD0939B}" destId="{F04C813F-BF5C-4D32-86E5-3FE070476D2C}" srcOrd="2" destOrd="0" presId="urn:microsoft.com/office/officeart/2008/layout/LinedList"/>
    <dgm:cxn modelId="{731F420C-BAAE-4EE5-AD11-53B6AB4221E8}" type="presParOf" srcId="{737CD714-2DDE-4F33-910C-690856C627FF}" destId="{CD3DFF41-FAF8-4E63-A2CB-A76B121E034F}" srcOrd="2" destOrd="0" presId="urn:microsoft.com/office/officeart/2008/layout/LinedList"/>
    <dgm:cxn modelId="{AA6BA56A-AAF6-422E-985B-1392E618BDDD}" type="presParOf" srcId="{737CD714-2DDE-4F33-910C-690856C627FF}" destId="{5FD8D34D-9A27-418F-A5F9-61EFA7601FF3}" srcOrd="3" destOrd="0" presId="urn:microsoft.com/office/officeart/2008/layout/LinedList"/>
    <dgm:cxn modelId="{4F22A58F-2C02-4A8D-B899-18B0A5172AD9}" type="presParOf" srcId="{7579D7D2-B564-4AF0-AC64-D2F2BE83266F}" destId="{BEF07C7D-1F59-4F5F-AC2F-B9F09BB8DF1F}" srcOrd="8" destOrd="0" presId="urn:microsoft.com/office/officeart/2008/layout/LinedList"/>
    <dgm:cxn modelId="{67D883E5-07E3-4BE1-9DB3-F44E67D2CA3D}" type="presParOf" srcId="{7579D7D2-B564-4AF0-AC64-D2F2BE83266F}" destId="{8A662052-2DB2-438A-8323-A1AC461B40DB}" srcOrd="9" destOrd="0" presId="urn:microsoft.com/office/officeart/2008/layout/LinedList"/>
    <dgm:cxn modelId="{B865E059-2A55-42AE-BBD0-1E1BAB83D2D5}" type="presParOf" srcId="{8A662052-2DB2-438A-8323-A1AC461B40DB}" destId="{069735AE-8574-4600-B485-E80DA1426E3E}" srcOrd="0" destOrd="0" presId="urn:microsoft.com/office/officeart/2008/layout/LinedList"/>
    <dgm:cxn modelId="{4EEF8D56-74A8-4AA8-AA28-211BCE456BC1}" type="presParOf" srcId="{8A662052-2DB2-438A-8323-A1AC461B40DB}" destId="{89D4062C-8916-429C-AF2B-413B9999A488}" srcOrd="1" destOrd="0" presId="urn:microsoft.com/office/officeart/2008/layout/LinedList"/>
    <dgm:cxn modelId="{ACEFCD8D-20A7-4F37-8B4A-AD1DBD8154D0}" type="presParOf" srcId="{89D4062C-8916-429C-AF2B-413B9999A488}" destId="{70A78422-9DAB-458E-BDEB-83913115BFE5}" srcOrd="0" destOrd="0" presId="urn:microsoft.com/office/officeart/2008/layout/LinedList"/>
    <dgm:cxn modelId="{6A8B9821-132B-40BE-B7F4-1B2E398FD998}" type="presParOf" srcId="{89D4062C-8916-429C-AF2B-413B9999A488}" destId="{4F56DE85-CFCE-424F-B61F-8565273A628E}" srcOrd="1" destOrd="0" presId="urn:microsoft.com/office/officeart/2008/layout/LinedList"/>
    <dgm:cxn modelId="{8ECE50F9-584E-460F-BDE5-56677AAAD5CB}" type="presParOf" srcId="{4F56DE85-CFCE-424F-B61F-8565273A628E}" destId="{61C4B29F-1469-433F-9EDF-D8047FA8D3B2}" srcOrd="0" destOrd="0" presId="urn:microsoft.com/office/officeart/2008/layout/LinedList"/>
    <dgm:cxn modelId="{E354FCD9-2094-41D3-9463-E5BEDD13B1C6}" type="presParOf" srcId="{4F56DE85-CFCE-424F-B61F-8565273A628E}" destId="{54A81288-47DC-4D10-BB44-C26D2F6A18BE}" srcOrd="1" destOrd="0" presId="urn:microsoft.com/office/officeart/2008/layout/LinedList"/>
    <dgm:cxn modelId="{FF53B640-8031-4693-942D-347F65CB491E}" type="presParOf" srcId="{4F56DE85-CFCE-424F-B61F-8565273A628E}" destId="{964A3D78-C2AF-48E6-85A6-0D72E0CFE34C}" srcOrd="2" destOrd="0" presId="urn:microsoft.com/office/officeart/2008/layout/LinedList"/>
    <dgm:cxn modelId="{BA6DF0C6-CB32-435C-94D2-DCBBDBB092B7}" type="presParOf" srcId="{89D4062C-8916-429C-AF2B-413B9999A488}" destId="{529B1E8D-9357-4D8D-BCED-BB3F097E8776}" srcOrd="2" destOrd="0" presId="urn:microsoft.com/office/officeart/2008/layout/LinedList"/>
    <dgm:cxn modelId="{C1F80A5E-8F9B-4E5D-A21B-AA21AADD7CB2}" type="presParOf" srcId="{89D4062C-8916-429C-AF2B-413B9999A488}" destId="{0A886E24-FC5A-4ECC-9B7E-AF7C90C667BC}" srcOrd="3" destOrd="0" presId="urn:microsoft.com/office/officeart/2008/layout/LinedList"/>
    <dgm:cxn modelId="{BBFAEB50-C9A9-4B84-BBD3-250ECFB48198}" type="presParOf" srcId="{7579D7D2-B564-4AF0-AC64-D2F2BE83266F}" destId="{27E3527D-630B-43A2-A52B-928DF2A1D89D}" srcOrd="10" destOrd="0" presId="urn:microsoft.com/office/officeart/2008/layout/LinedList"/>
    <dgm:cxn modelId="{224A288E-C6D6-420D-9727-1E5572F6FECE}" type="presParOf" srcId="{7579D7D2-B564-4AF0-AC64-D2F2BE83266F}" destId="{A23FA18D-1C47-4DE8-A686-51A43921B898}" srcOrd="11" destOrd="0" presId="urn:microsoft.com/office/officeart/2008/layout/LinedList"/>
    <dgm:cxn modelId="{DF430694-7DAE-4C86-8C17-FEFAD9741372}" type="presParOf" srcId="{A23FA18D-1C47-4DE8-A686-51A43921B898}" destId="{ABBD0E55-370F-4C6F-A9C6-4533C203E1A3}" srcOrd="0" destOrd="0" presId="urn:microsoft.com/office/officeart/2008/layout/LinedList"/>
    <dgm:cxn modelId="{4F4E56EC-C6B4-4363-80D2-0A9B3E8A19B5}" type="presParOf" srcId="{A23FA18D-1C47-4DE8-A686-51A43921B898}" destId="{AF779F77-DB4A-4CFC-9BB1-95C765D5ED37}" srcOrd="1" destOrd="0" presId="urn:microsoft.com/office/officeart/2008/layout/LinedList"/>
    <dgm:cxn modelId="{B9D9E554-3FBF-40E9-84E5-EA280B64B567}" type="presParOf" srcId="{AF779F77-DB4A-4CFC-9BB1-95C765D5ED37}" destId="{20767650-1CCC-4EDC-A35A-7E71FEC2F54B}" srcOrd="0" destOrd="0" presId="urn:microsoft.com/office/officeart/2008/layout/LinedList"/>
    <dgm:cxn modelId="{B7449D73-85C2-481F-8630-9F0995A1FB14}" type="presParOf" srcId="{AF779F77-DB4A-4CFC-9BB1-95C765D5ED37}" destId="{A0862F99-0A41-48DC-BADB-79113D07D981}" srcOrd="1" destOrd="0" presId="urn:microsoft.com/office/officeart/2008/layout/LinedList"/>
    <dgm:cxn modelId="{ADD99E00-D68F-482D-BA82-C362B17B13B6}" type="presParOf" srcId="{A0862F99-0A41-48DC-BADB-79113D07D981}" destId="{99AF2765-6011-4994-A4C3-CF69EEBA5297}" srcOrd="0" destOrd="0" presId="urn:microsoft.com/office/officeart/2008/layout/LinedList"/>
    <dgm:cxn modelId="{0FFB9191-A2D3-4013-A13E-DD5883CA5158}" type="presParOf" srcId="{A0862F99-0A41-48DC-BADB-79113D07D981}" destId="{1E50ABCD-B9B1-4025-AE2D-1192FD2DA00D}" srcOrd="1" destOrd="0" presId="urn:microsoft.com/office/officeart/2008/layout/LinedList"/>
    <dgm:cxn modelId="{2243E46C-EC7D-4AF8-8A69-F0081AEC4E35}" type="presParOf" srcId="{A0862F99-0A41-48DC-BADB-79113D07D981}" destId="{62CC3C77-9A90-4364-9D7F-61DFF086140F}" srcOrd="2" destOrd="0" presId="urn:microsoft.com/office/officeart/2008/layout/LinedList"/>
    <dgm:cxn modelId="{2EA9772B-6DF5-4580-926D-1BA0C839577D}" type="presParOf" srcId="{AF779F77-DB4A-4CFC-9BB1-95C765D5ED37}" destId="{A4A96CCF-03D7-4E3E-9B47-33D07CA3DCC0}" srcOrd="2" destOrd="0" presId="urn:microsoft.com/office/officeart/2008/layout/LinedList"/>
    <dgm:cxn modelId="{D07FE199-939E-41FB-805E-D8224FFFD6B7}" type="presParOf" srcId="{AF779F77-DB4A-4CFC-9BB1-95C765D5ED37}" destId="{12C9FEF7-9844-431F-A245-9F763EF76A7A}" srcOrd="3" destOrd="0" presId="urn:microsoft.com/office/officeart/2008/layout/LinedList"/>
    <dgm:cxn modelId="{BAD23952-FB63-47EB-BA88-294A22BE87EB}" type="presParOf" srcId="{7579D7D2-B564-4AF0-AC64-D2F2BE83266F}" destId="{57A3F1D4-5E09-4569-AC9C-6D58073941DA}" srcOrd="12" destOrd="0" presId="urn:microsoft.com/office/officeart/2008/layout/LinedList"/>
    <dgm:cxn modelId="{B6A4F668-33DB-4C5C-B60C-BCDBBF8399F3}" type="presParOf" srcId="{7579D7D2-B564-4AF0-AC64-D2F2BE83266F}" destId="{EF2516AC-E41D-4866-A330-D248FF26931C}" srcOrd="13" destOrd="0" presId="urn:microsoft.com/office/officeart/2008/layout/LinedList"/>
    <dgm:cxn modelId="{F8162E51-2140-4FE8-BBCD-0232EBE6D431}" type="presParOf" srcId="{EF2516AC-E41D-4866-A330-D248FF26931C}" destId="{EF013964-1B04-4293-A1BF-C4A1831D54F6}" srcOrd="0" destOrd="0" presId="urn:microsoft.com/office/officeart/2008/layout/LinedList"/>
    <dgm:cxn modelId="{16DA0C5C-4A27-470F-80FF-62CEDA92AF24}" type="presParOf" srcId="{EF2516AC-E41D-4866-A330-D248FF26931C}" destId="{04D80ACA-BEBB-491D-A092-39A96B4EA164}" srcOrd="1" destOrd="0" presId="urn:microsoft.com/office/officeart/2008/layout/LinedList"/>
    <dgm:cxn modelId="{A56278C9-F2B9-4014-829A-0FE53CCC7400}" type="presParOf" srcId="{04D80ACA-BEBB-491D-A092-39A96B4EA164}" destId="{EE0F1252-764B-48C3-96D4-FE158252DDBC}" srcOrd="0" destOrd="0" presId="urn:microsoft.com/office/officeart/2008/layout/LinedList"/>
    <dgm:cxn modelId="{E4E621EC-6E75-4850-945C-1DB9EA23BD6C}" type="presParOf" srcId="{04D80ACA-BEBB-491D-A092-39A96B4EA164}" destId="{7A832F9A-6603-4F0D-A685-4679DF20B1D0}" srcOrd="1" destOrd="0" presId="urn:microsoft.com/office/officeart/2008/layout/LinedList"/>
    <dgm:cxn modelId="{BA69D695-A317-4A9C-89E7-D9E283E101C3}" type="presParOf" srcId="{7A832F9A-6603-4F0D-A685-4679DF20B1D0}" destId="{95603CE2-4438-41CB-96D5-E0FC43B84993}" srcOrd="0" destOrd="0" presId="urn:microsoft.com/office/officeart/2008/layout/LinedList"/>
    <dgm:cxn modelId="{6229CA38-8E13-49BE-940D-064CF0748970}" type="presParOf" srcId="{7A832F9A-6603-4F0D-A685-4679DF20B1D0}" destId="{7CDC3E7E-20D1-4F6F-9753-802BC697A7ED}" srcOrd="1" destOrd="0" presId="urn:microsoft.com/office/officeart/2008/layout/LinedList"/>
    <dgm:cxn modelId="{94B6646E-509E-4E50-B68B-E8C52CD97478}" type="presParOf" srcId="{7A832F9A-6603-4F0D-A685-4679DF20B1D0}" destId="{BC06A9C1-BE6F-4341-9F15-AE3A1220CC2C}" srcOrd="2" destOrd="0" presId="urn:microsoft.com/office/officeart/2008/layout/LinedList"/>
    <dgm:cxn modelId="{02EEB693-A83F-41F7-BC2E-0D25A392013F}" type="presParOf" srcId="{04D80ACA-BEBB-491D-A092-39A96B4EA164}" destId="{11386CBE-CC4E-498C-AF05-9E630F9339FA}" srcOrd="2" destOrd="0" presId="urn:microsoft.com/office/officeart/2008/layout/LinedList"/>
    <dgm:cxn modelId="{D6893B40-41A6-4133-A812-9283318E2336}" type="presParOf" srcId="{04D80ACA-BEBB-491D-A092-39A96B4EA164}" destId="{59C9A11B-7520-4778-9A53-7179F48268B9}"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4BF96-98DD-4B47-AF6A-0579002BBB76}">
      <dsp:nvSpPr>
        <dsp:cNvPr id="0" name=""/>
        <dsp:cNvSpPr/>
      </dsp:nvSpPr>
      <dsp:spPr>
        <a:xfrm>
          <a:off x="0" y="1106"/>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08C1A-C1CC-48DB-9FCA-C3C4E3536667}">
      <dsp:nvSpPr>
        <dsp:cNvPr id="0" name=""/>
        <dsp:cNvSpPr/>
      </dsp:nvSpPr>
      <dsp:spPr>
        <a:xfrm>
          <a:off x="0" y="1106"/>
          <a:ext cx="220980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b="1" kern="1200" dirty="0">
              <a:solidFill>
                <a:srgbClr val="00B0F0"/>
              </a:solidFill>
              <a:latin typeface="Calibri" panose="020F0502020204030204" pitchFamily="34" charset="0"/>
              <a:ea typeface="Calibri" panose="020F0502020204030204" pitchFamily="34" charset="0"/>
              <a:cs typeface="Calibri" panose="020F0502020204030204" pitchFamily="34" charset="0"/>
            </a:rPr>
            <a:t>What are DNS Attack Vectors?</a:t>
          </a:r>
        </a:p>
      </dsp:txBody>
      <dsp:txXfrm>
        <a:off x="0" y="1106"/>
        <a:ext cx="22098000" cy="1294236"/>
      </dsp:txXfrm>
    </dsp:sp>
    <dsp:sp modelId="{F1CE7DD6-D62B-4193-B29E-CDE3184F5594}">
      <dsp:nvSpPr>
        <dsp:cNvPr id="0" name=""/>
        <dsp:cNvSpPr/>
      </dsp:nvSpPr>
      <dsp:spPr>
        <a:xfrm>
          <a:off x="0" y="1295342"/>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B9C492-2F11-40D6-ADD5-178C19681596}">
      <dsp:nvSpPr>
        <dsp:cNvPr id="0" name=""/>
        <dsp:cNvSpPr/>
      </dsp:nvSpPr>
      <dsp:spPr>
        <a:xfrm>
          <a:off x="0" y="1295342"/>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DNS spoofing or cache poisoning</a:t>
          </a:r>
        </a:p>
      </dsp:txBody>
      <dsp:txXfrm>
        <a:off x="0" y="1295342"/>
        <a:ext cx="4419600" cy="1294236"/>
      </dsp:txXfrm>
    </dsp:sp>
    <dsp:sp modelId="{9DAC3A44-EA6D-4119-B227-111CF85E5596}">
      <dsp:nvSpPr>
        <dsp:cNvPr id="0" name=""/>
        <dsp:cNvSpPr/>
      </dsp:nvSpPr>
      <dsp:spPr>
        <a:xfrm>
          <a:off x="4751070" y="1354114"/>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This occurs when an attacker alters the DNS records stored on a server or in a cache, redirecting traffic to a malicious or compromised website.</a:t>
          </a:r>
        </a:p>
      </dsp:txBody>
      <dsp:txXfrm>
        <a:off x="4751070" y="1354114"/>
        <a:ext cx="17346930" cy="1175429"/>
      </dsp:txXfrm>
    </dsp:sp>
    <dsp:sp modelId="{797AF9F3-9910-49A0-A0DD-0CAD4230D087}">
      <dsp:nvSpPr>
        <dsp:cNvPr id="0" name=""/>
        <dsp:cNvSpPr/>
      </dsp:nvSpPr>
      <dsp:spPr>
        <a:xfrm>
          <a:off x="4419599" y="2529543"/>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1EED7-5B85-4878-A4E2-26C0CEE252A4}">
      <dsp:nvSpPr>
        <dsp:cNvPr id="0" name=""/>
        <dsp:cNvSpPr/>
      </dsp:nvSpPr>
      <dsp:spPr>
        <a:xfrm>
          <a:off x="0" y="2589579"/>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1DB105-2716-4F81-8029-E5CAA55D404F}">
      <dsp:nvSpPr>
        <dsp:cNvPr id="0" name=""/>
        <dsp:cNvSpPr/>
      </dsp:nvSpPr>
      <dsp:spPr>
        <a:xfrm>
          <a:off x="0" y="2589579"/>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Pharming</a:t>
          </a:r>
        </a:p>
      </dsp:txBody>
      <dsp:txXfrm>
        <a:off x="0" y="2589579"/>
        <a:ext cx="4419600" cy="1294236"/>
      </dsp:txXfrm>
    </dsp:sp>
    <dsp:sp modelId="{07ED2D99-21F7-4BBE-8049-688C8ECDE648}">
      <dsp:nvSpPr>
        <dsp:cNvPr id="0" name=""/>
        <dsp:cNvSpPr/>
      </dsp:nvSpPr>
      <dsp:spPr>
        <a:xfrm>
          <a:off x="4751070" y="2648350"/>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This is a type of attack where attackers redirect users to a malicious website by changing the DNS settings on their computer or router.</a:t>
          </a:r>
        </a:p>
      </dsp:txBody>
      <dsp:txXfrm>
        <a:off x="4751070" y="2648350"/>
        <a:ext cx="17346930" cy="1175429"/>
      </dsp:txXfrm>
    </dsp:sp>
    <dsp:sp modelId="{013C063B-2320-46D1-A46F-56394019DA0C}">
      <dsp:nvSpPr>
        <dsp:cNvPr id="0" name=""/>
        <dsp:cNvSpPr/>
      </dsp:nvSpPr>
      <dsp:spPr>
        <a:xfrm>
          <a:off x="4419599" y="3823780"/>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5922D-D5FB-42ED-B5BD-DE39E8C50A82}">
      <dsp:nvSpPr>
        <dsp:cNvPr id="0" name=""/>
        <dsp:cNvSpPr/>
      </dsp:nvSpPr>
      <dsp:spPr>
        <a:xfrm>
          <a:off x="0" y="3883815"/>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DFCC69-E53D-483B-93D4-25C31C28CA91}">
      <dsp:nvSpPr>
        <dsp:cNvPr id="0" name=""/>
        <dsp:cNvSpPr/>
      </dsp:nvSpPr>
      <dsp:spPr>
        <a:xfrm>
          <a:off x="0" y="3883815"/>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DNS amplification attacks</a:t>
          </a:r>
        </a:p>
      </dsp:txBody>
      <dsp:txXfrm>
        <a:off x="0" y="3883815"/>
        <a:ext cx="4419600" cy="1294236"/>
      </dsp:txXfrm>
    </dsp:sp>
    <dsp:sp modelId="{033F7E33-6A20-4811-84BA-54B503F4731E}">
      <dsp:nvSpPr>
        <dsp:cNvPr id="0" name=""/>
        <dsp:cNvSpPr/>
      </dsp:nvSpPr>
      <dsp:spPr>
        <a:xfrm>
          <a:off x="4751070" y="3942587"/>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This type of attack involves the use of a large number of DNS servers to amplify the attack traffic and flood the targeted server with a large amount of traffic.</a:t>
          </a:r>
        </a:p>
      </dsp:txBody>
      <dsp:txXfrm>
        <a:off x="4751070" y="3942587"/>
        <a:ext cx="17346930" cy="1175429"/>
      </dsp:txXfrm>
    </dsp:sp>
    <dsp:sp modelId="{CD3DFF41-FAF8-4E63-A2CB-A76B121E034F}">
      <dsp:nvSpPr>
        <dsp:cNvPr id="0" name=""/>
        <dsp:cNvSpPr/>
      </dsp:nvSpPr>
      <dsp:spPr>
        <a:xfrm>
          <a:off x="4419599" y="5118016"/>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F07C7D-1F59-4F5F-AC2F-B9F09BB8DF1F}">
      <dsp:nvSpPr>
        <dsp:cNvPr id="0" name=""/>
        <dsp:cNvSpPr/>
      </dsp:nvSpPr>
      <dsp:spPr>
        <a:xfrm>
          <a:off x="0" y="5178052"/>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9735AE-8574-4600-B485-E80DA1426E3E}">
      <dsp:nvSpPr>
        <dsp:cNvPr id="0" name=""/>
        <dsp:cNvSpPr/>
      </dsp:nvSpPr>
      <dsp:spPr>
        <a:xfrm>
          <a:off x="0" y="5178052"/>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DDoS attacks</a:t>
          </a:r>
        </a:p>
      </dsp:txBody>
      <dsp:txXfrm>
        <a:off x="0" y="5178052"/>
        <a:ext cx="4419600" cy="1294236"/>
      </dsp:txXfrm>
    </dsp:sp>
    <dsp:sp modelId="{54A81288-47DC-4D10-BB44-C26D2F6A18BE}">
      <dsp:nvSpPr>
        <dsp:cNvPr id="0" name=""/>
        <dsp:cNvSpPr/>
      </dsp:nvSpPr>
      <dsp:spPr>
        <a:xfrm>
          <a:off x="4751070" y="5236823"/>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Distributed Denial of Service (DDoS) attacks against DNS servers can cause them to become unavailable, disrupting internet connectivity for users.</a:t>
          </a:r>
        </a:p>
      </dsp:txBody>
      <dsp:txXfrm>
        <a:off x="4751070" y="5236823"/>
        <a:ext cx="17346930" cy="1175429"/>
      </dsp:txXfrm>
    </dsp:sp>
    <dsp:sp modelId="{529B1E8D-9357-4D8D-BCED-BB3F097E8776}">
      <dsp:nvSpPr>
        <dsp:cNvPr id="0" name=""/>
        <dsp:cNvSpPr/>
      </dsp:nvSpPr>
      <dsp:spPr>
        <a:xfrm>
          <a:off x="4419599" y="6412253"/>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E3527D-630B-43A2-A52B-928DF2A1D89D}">
      <dsp:nvSpPr>
        <dsp:cNvPr id="0" name=""/>
        <dsp:cNvSpPr/>
      </dsp:nvSpPr>
      <dsp:spPr>
        <a:xfrm>
          <a:off x="0" y="6472288"/>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D0E55-370F-4C6F-A9C6-4533C203E1A3}">
      <dsp:nvSpPr>
        <dsp:cNvPr id="0" name=""/>
        <dsp:cNvSpPr/>
      </dsp:nvSpPr>
      <dsp:spPr>
        <a:xfrm>
          <a:off x="0" y="6472288"/>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DNS Tunneling</a:t>
          </a:r>
        </a:p>
      </dsp:txBody>
      <dsp:txXfrm>
        <a:off x="0" y="6472288"/>
        <a:ext cx="4419600" cy="1294236"/>
      </dsp:txXfrm>
    </dsp:sp>
    <dsp:sp modelId="{1E50ABCD-B9B1-4025-AE2D-1192FD2DA00D}">
      <dsp:nvSpPr>
        <dsp:cNvPr id="0" name=""/>
        <dsp:cNvSpPr/>
      </dsp:nvSpPr>
      <dsp:spPr>
        <a:xfrm>
          <a:off x="4751070" y="6531060"/>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It is a technique used to bypass security measures and exfiltrate data through the DNS protocol, this technique is commonly used by malware to communicate with its Command &amp; Control (C&amp;C) servers.</a:t>
          </a:r>
        </a:p>
      </dsp:txBody>
      <dsp:txXfrm>
        <a:off x="4751070" y="6531060"/>
        <a:ext cx="17346930" cy="1175429"/>
      </dsp:txXfrm>
    </dsp:sp>
    <dsp:sp modelId="{A4A96CCF-03D7-4E3E-9B47-33D07CA3DCC0}">
      <dsp:nvSpPr>
        <dsp:cNvPr id="0" name=""/>
        <dsp:cNvSpPr/>
      </dsp:nvSpPr>
      <dsp:spPr>
        <a:xfrm>
          <a:off x="4419599" y="7706489"/>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3F1D4-5E09-4569-AC9C-6D58073941DA}">
      <dsp:nvSpPr>
        <dsp:cNvPr id="0" name=""/>
        <dsp:cNvSpPr/>
      </dsp:nvSpPr>
      <dsp:spPr>
        <a:xfrm>
          <a:off x="0" y="7766525"/>
          <a:ext cx="2209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013964-1B04-4293-A1BF-C4A1831D54F6}">
      <dsp:nvSpPr>
        <dsp:cNvPr id="0" name=""/>
        <dsp:cNvSpPr/>
      </dsp:nvSpPr>
      <dsp:spPr>
        <a:xfrm>
          <a:off x="0" y="7766525"/>
          <a:ext cx="4419600" cy="1294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b="1" kern="1200" dirty="0">
              <a:latin typeface="Calibri" panose="020F0502020204030204" pitchFamily="34" charset="0"/>
              <a:ea typeface="Calibri" panose="020F0502020204030204" pitchFamily="34" charset="0"/>
              <a:cs typeface="Calibri" panose="020F0502020204030204" pitchFamily="34" charset="0"/>
            </a:rPr>
            <a:t>DNS Hijacking</a:t>
          </a:r>
        </a:p>
      </dsp:txBody>
      <dsp:txXfrm>
        <a:off x="0" y="7766525"/>
        <a:ext cx="4419600" cy="1294236"/>
      </dsp:txXfrm>
    </dsp:sp>
    <dsp:sp modelId="{7CDC3E7E-20D1-4F6F-9753-802BC697A7ED}">
      <dsp:nvSpPr>
        <dsp:cNvPr id="0" name=""/>
        <dsp:cNvSpPr/>
      </dsp:nvSpPr>
      <dsp:spPr>
        <a:xfrm>
          <a:off x="4751070" y="7825296"/>
          <a:ext cx="17346930" cy="11754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Calibri" panose="020F0502020204030204" pitchFamily="34" charset="0"/>
              <a:ea typeface="Calibri" panose="020F0502020204030204" pitchFamily="34" charset="0"/>
              <a:cs typeface="Calibri" panose="020F0502020204030204" pitchFamily="34" charset="0"/>
            </a:rPr>
            <a:t>It's an attack where the attacker changes the DNS server settings on a target system or network, redirecting traffic to a malicious or compromised website.</a:t>
          </a:r>
        </a:p>
      </dsp:txBody>
      <dsp:txXfrm>
        <a:off x="4751070" y="7825296"/>
        <a:ext cx="17346930" cy="1175429"/>
      </dsp:txXfrm>
    </dsp:sp>
    <dsp:sp modelId="{11386CBE-CC4E-498C-AF05-9E630F9339FA}">
      <dsp:nvSpPr>
        <dsp:cNvPr id="0" name=""/>
        <dsp:cNvSpPr/>
      </dsp:nvSpPr>
      <dsp:spPr>
        <a:xfrm>
          <a:off x="4419599" y="9000726"/>
          <a:ext cx="176784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9"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sp>
      <p:sp>
        <p:nvSpPr>
          <p:cNvPr id="7170"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sym typeface="Lucida Grande" charset="0"/>
              </a:rPr>
              <a:t>Click to edit Master text styles</a:t>
            </a:r>
          </a:p>
          <a:p>
            <a:pPr lvl="1"/>
            <a:r>
              <a:rPr lang="en-US">
                <a:sym typeface="Lucida Grande" charset="0"/>
              </a:rPr>
              <a:t>Second level</a:t>
            </a:r>
          </a:p>
          <a:p>
            <a:pPr lvl="2"/>
            <a:r>
              <a:rPr lang="en-US">
                <a:sym typeface="Lucida Grande" charset="0"/>
              </a:rPr>
              <a:t>Third level</a:t>
            </a:r>
          </a:p>
          <a:p>
            <a:pPr lvl="3"/>
            <a:r>
              <a:rPr lang="en-US">
                <a:sym typeface="Lucida Grande" charset="0"/>
              </a:rPr>
              <a:t>Fourth level</a:t>
            </a:r>
          </a:p>
          <a:p>
            <a:pPr lvl="4"/>
            <a:r>
              <a:rPr lang="en-US">
                <a:sym typeface="Lucida Grande" charset="0"/>
              </a:rPr>
              <a:t>Fifth level</a:t>
            </a:r>
          </a:p>
        </p:txBody>
      </p:sp>
    </p:spTree>
    <p:extLst>
      <p:ext uri="{BB962C8B-B14F-4D97-AF65-F5344CB8AC3E}">
        <p14:creationId xmlns:p14="http://schemas.microsoft.com/office/powerpoint/2010/main" val="1364132141"/>
      </p:ext>
    </p:extLst>
  </p:cSld>
  <p:clrMap bg1="lt1" tx1="dk1" bg2="lt2" tx2="dk2" accent1="accent1" accent2="accent2" accent3="accent3" accent4="accent4" accent5="accent5" accent6="accent6" hlink="hlink" folHlink="folHlink"/>
  <p:notesStyle>
    <a:lvl1pPr algn="l" defTabSz="825500" rtl="0" fontAlgn="base" hangingPunct="0">
      <a:spcBef>
        <a:spcPct val="0"/>
      </a:spcBef>
      <a:spcAft>
        <a:spcPct val="0"/>
      </a:spcAft>
      <a:defRPr sz="3000" kern="1200">
        <a:solidFill>
          <a:srgbClr val="000000"/>
        </a:solidFill>
        <a:latin typeface="Lucida Grande" charset="0"/>
        <a:ea typeface="ＭＳ Ｐゴシック" charset="0"/>
        <a:cs typeface="Lucida Grande" charset="0"/>
        <a:sym typeface="Lucida Grande" charset="0"/>
      </a:defRPr>
    </a:lvl1pPr>
    <a:lvl2pPr marL="228600" algn="l" defTabSz="825500" rtl="0" fontAlgn="base" hangingPunct="0">
      <a:spcBef>
        <a:spcPct val="0"/>
      </a:spcBef>
      <a:spcAft>
        <a:spcPct val="0"/>
      </a:spcAft>
      <a:defRPr sz="3000" kern="1200">
        <a:solidFill>
          <a:srgbClr val="000000"/>
        </a:solidFill>
        <a:latin typeface="Lucida Grande" charset="0"/>
        <a:ea typeface="Lucida Grande" charset="0"/>
        <a:cs typeface="Lucida Grande" charset="0"/>
        <a:sym typeface="Lucida Grande" charset="0"/>
      </a:defRPr>
    </a:lvl2pPr>
    <a:lvl3pPr marL="457200" algn="l" defTabSz="825500" rtl="0" fontAlgn="base" hangingPunct="0">
      <a:spcBef>
        <a:spcPct val="0"/>
      </a:spcBef>
      <a:spcAft>
        <a:spcPct val="0"/>
      </a:spcAft>
      <a:defRPr sz="3000" kern="1200">
        <a:solidFill>
          <a:srgbClr val="000000"/>
        </a:solidFill>
        <a:latin typeface="Lucida Grande" charset="0"/>
        <a:ea typeface="Lucida Grande" charset="0"/>
        <a:cs typeface="Lucida Grande" charset="0"/>
        <a:sym typeface="Lucida Grande" charset="0"/>
      </a:defRPr>
    </a:lvl3pPr>
    <a:lvl4pPr marL="685800" algn="l" defTabSz="825500" rtl="0" fontAlgn="base" hangingPunct="0">
      <a:spcBef>
        <a:spcPct val="0"/>
      </a:spcBef>
      <a:spcAft>
        <a:spcPct val="0"/>
      </a:spcAft>
      <a:defRPr sz="3000" kern="1200">
        <a:solidFill>
          <a:srgbClr val="000000"/>
        </a:solidFill>
        <a:latin typeface="Lucida Grande" charset="0"/>
        <a:ea typeface="Lucida Grande" charset="0"/>
        <a:cs typeface="Lucida Grande" charset="0"/>
        <a:sym typeface="Lucida Grande" charset="0"/>
      </a:defRPr>
    </a:lvl4pPr>
    <a:lvl5pPr marL="914400" algn="l" defTabSz="825500" rtl="0" fontAlgn="base" hangingPunct="0">
      <a:spcBef>
        <a:spcPct val="0"/>
      </a:spcBef>
      <a:spcAft>
        <a:spcPct val="0"/>
      </a:spcAft>
      <a:defRPr sz="3000" kern="1200">
        <a:solidFill>
          <a:srgbClr val="000000"/>
        </a:solidFill>
        <a:latin typeface="Lucida Grande" charset="0"/>
        <a:ea typeface="Lucida Grande" charset="0"/>
        <a:cs typeface="Lucida Grande" charset="0"/>
        <a:sym typeface="Lucida Grande"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tonyd_thecyberguru"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twitter.com/tonydegonia" TargetMode="External"/><Relationship Id="rId4" Type="http://schemas.openxmlformats.org/officeDocument/2006/relationships/hyperlink" Target="https://www.linkedin.com/in/tonydegoni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825500" rtl="0" eaLnBrk="1" fontAlgn="base" latinLnBrk="0" hangingPunct="0">
              <a:lnSpc>
                <a:spcPct val="100000"/>
              </a:lnSpc>
              <a:spcBef>
                <a:spcPct val="0"/>
              </a:spcBef>
              <a:spcAft>
                <a:spcPct val="0"/>
              </a:spcAft>
              <a:buClrTx/>
              <a:buSzTx/>
              <a:buFontTx/>
              <a:buNone/>
              <a:tabLst/>
              <a:defRPr/>
            </a:pPr>
            <a:r>
              <a:rPr lang="en-US" dirty="0"/>
              <a:t>My name is Tony DeGonia</a:t>
            </a:r>
          </a:p>
          <a:p>
            <a:endParaRPr lang="en-US" dirty="0"/>
          </a:p>
          <a:p>
            <a:r>
              <a:rPr lang="en-US" dirty="0"/>
              <a:t>Welcome to the second episode of Cybersecurity Fundamentals</a:t>
            </a:r>
          </a:p>
        </p:txBody>
      </p:sp>
    </p:spTree>
    <p:extLst>
      <p:ext uri="{BB962C8B-B14F-4D97-AF65-F5344CB8AC3E}">
        <p14:creationId xmlns:p14="http://schemas.microsoft.com/office/powerpoint/2010/main" val="201036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6600" dirty="0">
                <a:solidFill>
                  <a:schemeClr val="bg1"/>
                </a:solidFill>
                <a:latin typeface="Calibri" panose="020F0502020204030204" pitchFamily="34" charset="0"/>
                <a:ea typeface="Calibri" panose="020F0502020204030204" pitchFamily="34" charset="0"/>
                <a:cs typeface="Calibri" panose="020F0502020204030204" pitchFamily="34" charset="0"/>
              </a:rPr>
              <a:t>Thank you for watching</a:t>
            </a:r>
          </a:p>
          <a:p>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Check out the next episode of Cybersecurity Fundamentals on:</a:t>
            </a:r>
          </a:p>
          <a:p>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857250" lvl="0" indent="-857250">
              <a:buFont typeface="Arial" panose="020B0604020202020204" pitchFamily="34" charset="0"/>
              <a:buChar char="•"/>
            </a:pP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rPr>
              <a:t>YouTube – </a:t>
            </a: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https://www.youtube.com/tonyd_thecyberguru</a:t>
            </a:r>
            <a:endPar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857250" lvl="0" indent="-857250">
              <a:buFont typeface="Arial" panose="020B0604020202020204" pitchFamily="34" charset="0"/>
              <a:buChar char="•"/>
            </a:pP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rPr>
              <a:t>LinkedIn – </a:t>
            </a: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https://www.linkedin.com/in/tonydegonia</a:t>
            </a:r>
            <a:endPar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857250" lvl="0" indent="-857250">
              <a:buFont typeface="Arial" panose="020B0604020202020204" pitchFamily="34" charset="0"/>
              <a:buChar char="•"/>
            </a:pP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rPr>
              <a:t>Twitter – </a:t>
            </a:r>
            <a:r>
              <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https://www.twitter.com/tonydegonia</a:t>
            </a:r>
            <a:endParaRPr lang="en-US" sz="62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20776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today’s episode, we will be talking about DNS attack vectors.</a:t>
            </a:r>
          </a:p>
          <a:p>
            <a:endParaRPr lang="en-US" dirty="0"/>
          </a:p>
          <a:p>
            <a:r>
              <a:rPr lang="en-US" dirty="0"/>
              <a:t>Last episode we discussed DNS and how it works in a bit of detail. In this episode we will discuss the top 6 attack vectors, some of the vulnerabilities, and how attackers use those vulnerabilities to exploit a DNS server and send traffic to malicious websites where all sorts of evil maniacal things take place.</a:t>
            </a:r>
          </a:p>
          <a:p>
            <a:endParaRPr lang="en-US" dirty="0"/>
          </a:p>
          <a:p>
            <a:r>
              <a:rPr lang="en-US" dirty="0">
                <a:latin typeface="+mn-lt"/>
              </a:rPr>
              <a:t>In today’s episode, all content was generated by </a:t>
            </a:r>
            <a:r>
              <a:rPr lang="en-US" dirty="0" err="1">
                <a:latin typeface="+mn-lt"/>
              </a:rPr>
              <a:t>OpenAI’s</a:t>
            </a:r>
            <a:r>
              <a:rPr lang="en-US" dirty="0">
                <a:latin typeface="+mn-lt"/>
              </a:rPr>
              <a:t>, </a:t>
            </a:r>
            <a:r>
              <a:rPr lang="en-US" dirty="0" err="1">
                <a:latin typeface="+mn-lt"/>
              </a:rPr>
              <a:t>ChatGPT</a:t>
            </a:r>
            <a:r>
              <a:rPr lang="en-US" dirty="0">
                <a:latin typeface="+mn-lt"/>
              </a:rPr>
              <a:t>.</a:t>
            </a:r>
          </a:p>
          <a:p>
            <a:endParaRPr lang="en-US" dirty="0">
              <a:latin typeface="+mn-lt"/>
            </a:endParaRPr>
          </a:p>
          <a:p>
            <a:pPr marL="0" marR="0" lvl="0" indent="0" algn="l" defTabSz="825500" rtl="0" eaLnBrk="1" fontAlgn="base" latinLnBrk="0" hangingPunct="0">
              <a:lnSpc>
                <a:spcPct val="100000"/>
              </a:lnSpc>
              <a:spcBef>
                <a:spcPct val="0"/>
              </a:spcBef>
              <a:spcAft>
                <a:spcPct val="0"/>
              </a:spcAft>
              <a:buClrTx/>
              <a:buSzTx/>
              <a:buFontTx/>
              <a:buNone/>
              <a:tabLst/>
              <a:defRPr/>
            </a:pPr>
            <a:r>
              <a:rPr lang="en-US" b="1" i="0" dirty="0">
                <a:solidFill>
                  <a:srgbClr val="191927"/>
                </a:solidFill>
                <a:effectLst/>
                <a:latin typeface="+mn-lt"/>
              </a:rPr>
              <a:t>About </a:t>
            </a:r>
            <a:r>
              <a:rPr lang="en-US" b="1" i="0" dirty="0" err="1">
                <a:solidFill>
                  <a:srgbClr val="191927"/>
                </a:solidFill>
                <a:effectLst/>
                <a:latin typeface="+mn-lt"/>
              </a:rPr>
              <a:t>OpenAI</a:t>
            </a:r>
            <a:endParaRPr lang="en-US" b="1" i="0" dirty="0">
              <a:solidFill>
                <a:srgbClr val="191927"/>
              </a:solidFill>
              <a:effectLst/>
              <a:latin typeface="+mn-lt"/>
            </a:endParaRPr>
          </a:p>
          <a:p>
            <a:pPr marL="0" marR="0" lvl="0" indent="0" algn="l" defTabSz="825500" rtl="0" eaLnBrk="1" fontAlgn="base" latinLnBrk="0" hangingPunct="0">
              <a:lnSpc>
                <a:spcPct val="100000"/>
              </a:lnSpc>
              <a:spcBef>
                <a:spcPct val="0"/>
              </a:spcBef>
              <a:spcAft>
                <a:spcPct val="0"/>
              </a:spcAft>
              <a:buClrTx/>
              <a:buSzTx/>
              <a:buFontTx/>
              <a:buNone/>
              <a:tabLst/>
              <a:defRPr/>
            </a:pPr>
            <a:endParaRPr lang="en-US" b="0" i="0" dirty="0">
              <a:solidFill>
                <a:srgbClr val="191927"/>
              </a:solidFill>
              <a:effectLst/>
              <a:latin typeface="+mn-lt"/>
            </a:endParaRPr>
          </a:p>
          <a:p>
            <a:pPr marL="0" marR="0" lvl="0" indent="0" algn="l" defTabSz="825500" rtl="0" eaLnBrk="1" fontAlgn="base" latinLnBrk="0" hangingPunct="0">
              <a:lnSpc>
                <a:spcPct val="100000"/>
              </a:lnSpc>
              <a:spcBef>
                <a:spcPct val="0"/>
              </a:spcBef>
              <a:spcAft>
                <a:spcPct val="0"/>
              </a:spcAft>
              <a:buClrTx/>
              <a:buSzTx/>
              <a:buFontTx/>
              <a:buNone/>
              <a:tabLst/>
              <a:defRPr/>
            </a:pPr>
            <a:r>
              <a:rPr lang="en-US" b="0" i="0" dirty="0" err="1">
                <a:solidFill>
                  <a:srgbClr val="191927"/>
                </a:solidFill>
                <a:effectLst/>
                <a:latin typeface="+mn-lt"/>
              </a:rPr>
              <a:t>OpenAI</a:t>
            </a:r>
            <a:r>
              <a:rPr lang="en-US" b="0" i="0" dirty="0">
                <a:solidFill>
                  <a:srgbClr val="191927"/>
                </a:solidFill>
                <a:effectLst/>
                <a:latin typeface="+mn-lt"/>
              </a:rPr>
              <a:t> is an AI research and deployment company. Their mission is to ensure that artificial general intelligence benefits all of humanity.</a:t>
            </a:r>
            <a:endParaRPr lang="en-US" dirty="0">
              <a:latin typeface="+mn-lt"/>
            </a:endParaRPr>
          </a:p>
          <a:p>
            <a:endParaRPr lang="en-US" dirty="0"/>
          </a:p>
        </p:txBody>
      </p:sp>
    </p:spTree>
    <p:extLst>
      <p:ext uri="{BB962C8B-B14F-4D97-AF65-F5344CB8AC3E}">
        <p14:creationId xmlns:p14="http://schemas.microsoft.com/office/powerpoint/2010/main" val="225401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Domain Name System (DNS)</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critical infrastructure that is used to translate domain names into IP addresses, and it plays a key role in the functioning of the internet. As such, DNS is a common target for cyber-attacks, and there are several different types of threat vectors that are commonly associated with it. The following are some of the most common: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spoofing or cache poisoning: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occurs when an attacker alters the DNS records stored on a server or in a cache, redirecting traffic to a malicious or compromised website.</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Pharming: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type of attack where attackers redirect users to a malicious website by changing the DNS settings on their computer or router.</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amplification attacks: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type of attack involves the use of a large number of DNS servers to amplify the attack traffic and flood the targeted server with a large amount of traffic.</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DDoS attacks:</a:t>
            </a:r>
            <a:r>
              <a:rPr lang="en-US" sz="1800" dirty="0">
                <a:effectLst/>
                <a:latin typeface="Calibri" panose="020F0502020204030204" pitchFamily="34" charset="0"/>
                <a:ea typeface="Calibri" panose="020F0502020204030204" pitchFamily="34" charset="0"/>
                <a:cs typeface="Times New Roman" panose="02020603050405020304" pitchFamily="18" charset="0"/>
              </a:rPr>
              <a:t> Distributed Denial of Service (DDoS) attacks against DNS servers can cause them to become unavailable, disrupting internet connectivity for users.</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a technique used to bypass security measures and exfiltrate data through the DNS protocol, this technique is commonly used by malware to communicate with its Command &amp; Control (C&amp;C) servers.</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Hijacking: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an attack where the attacker changes the DNS server settings on a target system or network, redirecting traffic to a malicious or compromised website.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important to note that these types of attacks on DNS can cause serious disruption and loss of service, and it's important to have appropriate security measures in place to protect against them.</a:t>
            </a:r>
          </a:p>
          <a:p>
            <a:pPr marL="0" marR="0" lvl="0" indent="0" algn="l" defTabSz="825500" rtl="0" eaLnBrk="1" fontAlgn="base" latinLnBrk="0" hangingPunct="0">
              <a:lnSpc>
                <a:spcPct val="100000"/>
              </a:lnSpc>
              <a:spcBef>
                <a:spcPct val="0"/>
              </a:spcBef>
              <a:spcAft>
                <a:spcPct val="0"/>
              </a:spcAft>
              <a:buClrTx/>
              <a:buSzTx/>
              <a:buFontTx/>
              <a:buNone/>
              <a:tabLst/>
              <a:defRPr/>
            </a:pPr>
            <a:endParaRPr lang="en-US" sz="2800"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73587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Spoofing or Cache Poisoning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DNS spoofing, also known as cache poisoning, is a type of cyber-attack that targets the Domain Name System (DNS) infrastructure. The goal of this attack is to alter the DNS records stored on a server or in a cache, redirecting traffic from legitimate websites to malicious or compromised ones.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attack works by taking advantage of vulnerabilities in the DNS protocol or the implementation of DNS servers. An attacker can send a large number of DNS queries to a server with forged IP addresses, tricking the server into believing that the attacker's IP address is the correct one for a given domain name. As a result, the server will store this forged information in its cache, allowing the attacker to redirect traffic from legitimate websites to malicious ones.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user attempts to access a legitimate website, the user's computer will first check its local DNS cache for the IP address associated with the domain name. If the cache contains the forged information, the user's computer will be directed to the attacker's IP address instead of the legitimate website, potentially exposing the user to malware or phishing attacks.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Cache poisoning can also occur if an attacker is able to gain access to the DNS server itself and alter the records stored on it.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Preventing DNS spoofing or cache poisoning requires proper configuration and maintenance of DNS servers, including implementing security measures such as DNSSEC, which is a set of extensions to DNS that provide to DNS clients origin authentication of DNS data, data integrity, and authenticated denial of existence. It also requires ensuring that software is up-to-date and monitoring for suspicious activity.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i="0" dirty="0">
                <a:solidFill>
                  <a:srgbClr val="202124"/>
                </a:solidFill>
                <a:effectLst/>
                <a:latin typeface="Roboto" panose="02000000000000000000" pitchFamily="2" charset="0"/>
              </a:rPr>
              <a:t>Is DNS spoofing the same as cache poisoning?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0" i="0" dirty="0">
                <a:solidFill>
                  <a:srgbClr val="202124"/>
                </a:solidFill>
                <a:effectLst/>
                <a:latin typeface="Roboto" panose="02000000000000000000" pitchFamily="2" charset="0"/>
              </a:rPr>
              <a:t>While the terms DNS poisoning and DNS spoofing are used interchangeably, </a:t>
            </a:r>
            <a:r>
              <a:rPr lang="en-US" sz="1100" b="1" i="0" dirty="0">
                <a:solidFill>
                  <a:srgbClr val="202124"/>
                </a:solidFill>
                <a:effectLst/>
                <a:latin typeface="Roboto" panose="02000000000000000000" pitchFamily="2" charset="0"/>
              </a:rPr>
              <a:t>there's a difference between the two</a:t>
            </a:r>
            <a:r>
              <a:rPr lang="en-US" sz="1100" b="0" i="0" dirty="0">
                <a:solidFill>
                  <a:srgbClr val="202124"/>
                </a:solidFill>
                <a:effectLst/>
                <a:latin typeface="Roboto" panose="02000000000000000000" pitchFamily="2" charset="0"/>
              </a:rPr>
              <a:t>. DNS Poisoning is the method attackers use to compromise and replace DNS data with a malicious redirect. DNS Spoofing is the end result, where users are redirected to the malicious website via a poisoned cache.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81925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Pharming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Pharming is a type of cyber-attack that targets the Domain Name System (DNS) infrastructure. The goal of this attack is to redirect users from legitimate websites to malicious or compromised ones by changing the DNS settings on their computer or router.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Pharming attacks can be executed in several ways:</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Malware: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attackers can use malware to modify the DNS settings on a user's computer or router, redirecting traffic to a malicious website.</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Social Engineering: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attackers can trick users into visiting a malicious website and then use malware or other techniques to alter the DNS settings on their computer or router.</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Hacking DNS servers: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attackers can gain access to a DNS server and alter the records stored on it, redirecting traffic from legitimate websites to malicious ones.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user attempts to access a legitimate website, the user's computer or router will use the altered DNS settings to direct the traffic to a different IP address, potentially exposing the user to malware or phishing attacks.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Pharming attacks can cause serious disruptions and loss of service, and it's important to have appropriate security measures in place to protect against them. These measures include using anti-virus software and firewalls, keeping software and operating systems up-to-date, and being cautious when clicking on links or visiting unfamiliar websites. It's also important to monitor for suspicious activity and to be aware of phishing attempts.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it's important to use DNS service providers that offer a secure service, such as DNSSEC (DNS Security Extensions) which provides origin authentication of DNS data, data integrity, and authenticated denial of existence.</a:t>
            </a:r>
          </a:p>
          <a:p>
            <a:endParaRPr lang="en-US" dirty="0"/>
          </a:p>
        </p:txBody>
      </p:sp>
    </p:spTree>
    <p:extLst>
      <p:ext uri="{BB962C8B-B14F-4D97-AF65-F5344CB8AC3E}">
        <p14:creationId xmlns:p14="http://schemas.microsoft.com/office/powerpoint/2010/main" val="3471960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DNS amplification attack</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DNS amplification attack is a type of Distributed Denial of Service (DDoS) attack that uses the Domain Name System (DNS) infrastructure to amplify the attack traffic and flood the targeted server with a large amount of traffic. This type of attack is also known as a "DNS flood" or "DNS amplification DDoS".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attack works by exploiting the fact that DNS servers are typically configured to respond to requests from any IP address. An attacker can use a large number of compromised or maliciously controlled DNS servers to send a large number of DNS queries, with the target server's IP address as the "source" address, to other DNS servers on the internet. The responses to these queries, which can be much larger than the original queries, will be directed back to the target server, overwhelming it with traffic and making it unavailable for legitimate users.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the most common types of DNS amplification attacks is the "NXDOMAIN" attack, which relies on the fact that DNS servers will respond with a large "NXDOMAIN" packet when a query is made for a non-existent domain. The attacker can use a list of non-existent domain names and the IP address of the target server as the source address to send a large number of queries to DNS servers, which will respond with large NXDOMAIN packets directed to the target server.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DNS amplification attacks can be mitigated by proper configuration and maintenance of DNS servers, including rate limiting, filtering traffic, monitoring, and logging, and using specialized DDoS protection services. It's also important to ensure that DNS servers are not being used as open resolvers, which can be easily misused by attackers.</a:t>
            </a:r>
          </a:p>
          <a:p>
            <a:endParaRPr lang="en-US" dirty="0"/>
          </a:p>
        </p:txBody>
      </p:sp>
    </p:spTree>
    <p:extLst>
      <p:ext uri="{BB962C8B-B14F-4D97-AF65-F5344CB8AC3E}">
        <p14:creationId xmlns:p14="http://schemas.microsoft.com/office/powerpoint/2010/main" val="3101646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DDoS Attacks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Distributed Denial of Service (DDoS) attack is a type of cyber-attack that aims to make a website or online service unavailable by overwhelming it with a large amount of traffic from multiple sources. The goal of a DDoS attack is to disrupt normal traffic to a website or service, making it unavailable to legitimate users.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DDoS attacks typically involve a network of compromised or maliciously controlled computers and devices (referred to as "bots" or "zombies") that are used to flood a targeted website or service with a large amount of traffic. The traffic can come from multiple sources, making it difficult to block or filter. This flood of traffic can cause the targeted website or service to become overwhelmed and unable to respond to legitimate requests, resulting in a denial of service.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several types of DDoS attacks, including:</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Volume-based attacks: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attacks flood the targeted website or service with a large amount of traffic, such as UDP floods, ICMP floods, and other types of packet floods.</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Protocol attacks: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attacks exploit vulnerabilities in the targeted website or service's infrastructure, such as SYN floods, Ping of Death, and other types of protocol attacks.</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Application-layer attacks: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These attacks target the application layer of a targeted website or service, such as HTTP floods, which can overwhelm the targeted website's resources or exhaust its connection pool.</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DDoS attacks can cause serious disruptions and loss of service, and it's important to have appropriate security measures in place to protect against them. These measures include using firewalls, intrusion detection and prevention systems, load balancers, and specialized DDoS protection services. It's also important to have a DDoS incident response plan in place and to be prepared to work with law enforcement and other organizations to mitigate the attack.</a:t>
            </a:r>
          </a:p>
          <a:p>
            <a:endParaRPr lang="en-US" dirty="0"/>
          </a:p>
        </p:txBody>
      </p:sp>
    </p:spTree>
    <p:extLst>
      <p:ext uri="{BB962C8B-B14F-4D97-AF65-F5344CB8AC3E}">
        <p14:creationId xmlns:p14="http://schemas.microsoft.com/office/powerpoint/2010/main" val="2060623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a technique used to bypass security measures and exfiltrate data through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the Domain Name System (DNS) protocol</a:t>
            </a:r>
            <a:r>
              <a:rPr lang="en-US" sz="1800" dirty="0">
                <a:effectLst/>
                <a:latin typeface="Calibri" panose="020F0502020204030204" pitchFamily="34" charset="0"/>
                <a:ea typeface="Calibri" panose="020F0502020204030204" pitchFamily="34" charset="0"/>
                <a:cs typeface="Times New Roman" panose="02020603050405020304" pitchFamily="18" charset="0"/>
              </a:rPr>
              <a:t>. It is a method of using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DNS protocol </a:t>
            </a:r>
            <a:r>
              <a:rPr lang="en-US" sz="1800" dirty="0">
                <a:effectLst/>
                <a:latin typeface="Calibri" panose="020F0502020204030204" pitchFamily="34" charset="0"/>
                <a:ea typeface="Calibri" panose="020F0502020204030204" pitchFamily="34" charset="0"/>
                <a:cs typeface="Times New Roman" panose="02020603050405020304" pitchFamily="18" charset="0"/>
              </a:rPr>
              <a:t>to establish a connection between a client and a server and then send data over that connection. The data is encoded and hidden within DNS queries and responses, making it difficult to detect and block</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commonly used by malware to communicate with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its Command and Control (C&amp;C) servers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This type of malware will typically establish a connection to a domain name that is controlled by the attacker and then use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DNS queries and responses to send data back and forth between the malware on the infected device and the C&amp;C server.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can also be used for other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malicious purposes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exfiltrating sensitive data from a network, bypassing firewalls, and evading detection by security software.</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Preventing DNS Tunneling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requires a multi-layered approach that includes monitoring and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analyzing network traffic for suspicious DNS activity, implementing security measures such as firewalls and intrusion detection systems, and using specialized software to detect and block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DNS Tunneling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Additionally, using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DNSSEC (DNS Security Extensions)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provides origin authentication of DNS data, data integrity, and authenticated denial of existence can help to prevent malicious changes to the DNS records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also important to be aware of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indicators of DNS Tunneling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such as large numbers of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DNS queries to a single domain, or unusual patterns of DNS traffic, and to investigate any suspicious activity that is detected.</a:t>
            </a:r>
          </a:p>
          <a:p>
            <a:endParaRPr lang="en-US" dirty="0"/>
          </a:p>
        </p:txBody>
      </p:sp>
    </p:spTree>
    <p:extLst>
      <p:ext uri="{BB962C8B-B14F-4D97-AF65-F5344CB8AC3E}">
        <p14:creationId xmlns:p14="http://schemas.microsoft.com/office/powerpoint/2010/main" val="24806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DNS Hijacking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DNS hijacking, also known as DNS redirection, is a type of cyber-attack that alters the Domain Name System (DNS) settings on a target system or network, redirecting traffic from legitimate websites to malicious or compromised ones.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DNS hijacking can occur in several ways, including:</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Compromised routers: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attacker can gain access to a router and alter its DNS settings, redirecting traffic to a malicious website.</a:t>
            </a: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Malware: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attacker can use malware to modify the DNS settings on a user's computer, redirecting traffic to a malicious website.</a:t>
            </a:r>
          </a:p>
          <a:p>
            <a:pPr marL="342900" marR="0" lvl="0" indent="-342900">
              <a:lnSpc>
                <a:spcPct val="107000"/>
              </a:lnSpc>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Phishing: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attacker can trick users into visiting a malicious website and then use malware or other techniques to alter the DNS settings on their computer or router.</a:t>
            </a:r>
          </a:p>
          <a:p>
            <a:pPr marL="342900" marR="0" lvl="0" indent="-342900">
              <a:lnSpc>
                <a:spcPct val="107000"/>
              </a:lnSpc>
              <a:spcBef>
                <a:spcPts val="0"/>
              </a:spcBef>
              <a:spcAft>
                <a:spcPts val="80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Hacking DNS servers: </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attacker can gain access to a DNS server and alter the records stored on it, redirecting traffic from legitimate websites to malicious ones.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a user attempts to access a legitimate website, the user's computer or router will use the altered DNS settings to direct the traffic to a different IP address, potentially exposing the user to malware or phishing attacks.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Preventing DNS hijacking requires proper configuration and maintenance of routers and DNS servers, including using strong passwords, keeping software up-to-date, and monitoring for suspicious activity.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also important to use DNS service providers that offer a secure service, such as DNSSEC (DNS Security Extensions) which provides origin authentication of DNS data, data integrity, and authenticated denial of existence. It is also important to be aware of the indicators of DNS hijacking, such as changes in DNS settings or redirects to unexpected websites, and to investigate any suspicious activity that is detected.</a:t>
            </a:r>
          </a:p>
          <a:p>
            <a:endParaRPr lang="en-US" dirty="0"/>
          </a:p>
        </p:txBody>
      </p:sp>
    </p:spTree>
    <p:extLst>
      <p:ext uri="{BB962C8B-B14F-4D97-AF65-F5344CB8AC3E}">
        <p14:creationId xmlns:p14="http://schemas.microsoft.com/office/powerpoint/2010/main" val="119044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231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219200" y="3200400"/>
            <a:ext cx="21945600" cy="9051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41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6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57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0"/>
            <a:ext cx="20726400" cy="2940050"/>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35079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219200" y="3200400"/>
            <a:ext cx="21945600" cy="90519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026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64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65093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219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211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7537"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7537"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1234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39227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03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9532938" y="546100"/>
            <a:ext cx="13631862"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1638"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0261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1219200" y="3200400"/>
            <a:ext cx="21945600" cy="90519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0202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04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28395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1219200" y="3200400"/>
            <a:ext cx="21945600" cy="90519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764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8400" y="549275"/>
            <a:ext cx="5486400" cy="1170305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549275"/>
            <a:ext cx="16306800" cy="117030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012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38" y="8813800"/>
            <a:ext cx="20726400" cy="2724150"/>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25638" y="5813425"/>
            <a:ext cx="20726400" cy="3000375"/>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40297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1219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268200" y="3200400"/>
            <a:ext cx="10896600" cy="90519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80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1219200" y="3070225"/>
            <a:ext cx="10774363"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4349750"/>
            <a:ext cx="10774363"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7263" y="3070225"/>
            <a:ext cx="10777537" cy="127952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387263" y="4349750"/>
            <a:ext cx="10777537" cy="7902575"/>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389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49275"/>
            <a:ext cx="21945600" cy="2286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617085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1739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546100"/>
            <a:ext cx="8021638" cy="232410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9532938" y="546100"/>
            <a:ext cx="13631862" cy="11706225"/>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200" y="2870200"/>
            <a:ext cx="8021638" cy="93821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1893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9963" y="9601200"/>
            <a:ext cx="14630400" cy="1133475"/>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779963" y="1225550"/>
            <a:ext cx="14630400" cy="82296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79963" y="10734675"/>
            <a:ext cx="14630400" cy="160972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556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4097" name="AutoShape 1"/>
          <p:cNvSpPr>
            <a:spLocks/>
          </p:cNvSpPr>
          <p:nvPr/>
        </p:nvSpPr>
        <p:spPr bwMode="auto">
          <a:xfrm>
            <a:off x="-114300" y="2781300"/>
            <a:ext cx="24612600" cy="10972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grpSp>
        <p:nvGrpSpPr>
          <p:cNvPr id="4098" name="Group 2"/>
          <p:cNvGrpSpPr>
            <a:grpSpLocks/>
          </p:cNvGrpSpPr>
          <p:nvPr/>
        </p:nvGrpSpPr>
        <p:grpSpPr bwMode="auto">
          <a:xfrm>
            <a:off x="609600" y="952500"/>
            <a:ext cx="406400" cy="406400"/>
            <a:chOff x="0" y="0"/>
            <a:chExt cx="406400" cy="406400"/>
          </a:xfrm>
        </p:grpSpPr>
        <p:sp>
          <p:nvSpPr>
            <p:cNvPr id="4099" name="AutoShape 3"/>
            <p:cNvSpPr>
              <a:spLocks/>
            </p:cNvSpPr>
            <p:nvPr/>
          </p:nvSpPr>
          <p:spPr bwMode="auto">
            <a:xfrm>
              <a:off x="0" y="0"/>
              <a:ext cx="406400" cy="406400"/>
            </a:xfrm>
            <a:prstGeom prst="roundRect">
              <a:avLst>
                <a:gd name="adj" fmla="val 21681"/>
              </a:avLst>
            </a:prstGeom>
            <a:noFill/>
            <a:ln w="25400" cap="flat" cmpd="sng">
              <a:solidFill>
                <a:srgbClr val="444444">
                  <a:alpha val="70000"/>
                </a:srgbClr>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DDDDDD"/>
                  </a:outerShdw>
                </a:effectLst>
              </a:endParaRPr>
            </a:p>
          </p:txBody>
        </p:sp>
        <p:sp>
          <p:nvSpPr>
            <p:cNvPr id="4100" name="AutoShape 4"/>
            <p:cNvSpPr>
              <a:spLocks/>
            </p:cNvSpPr>
            <p:nvPr/>
          </p:nvSpPr>
          <p:spPr bwMode="auto">
            <a:xfrm rot="5400000">
              <a:off x="118532" y="141111"/>
              <a:ext cx="180623" cy="124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21600" y="21600"/>
                  </a:lnTo>
                  <a:lnTo>
                    <a:pt x="10800" y="0"/>
                  </a:lnTo>
                  <a:close/>
                </a:path>
              </a:pathLst>
            </a:custGeom>
            <a:solidFill>
              <a:srgbClr val="444444">
                <a:alpha val="70000"/>
              </a:srgbClr>
            </a:solidFill>
            <a:ln>
              <a:noFill/>
            </a:ln>
            <a:effectLst/>
            <a:extLst>
              <a:ext uri="{91240B29-F687-4f45-9708-019B960494DF}">
                <a14:hiddenLine xmlns="" xmlns:a14="http://schemas.microsoft.com/office/drawing/2010/main" w="254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grpSp>
      <p:sp>
        <p:nvSpPr>
          <p:cNvPr id="4101" name="Line 5"/>
          <p:cNvSpPr>
            <a:spLocks noChangeShapeType="1"/>
          </p:cNvSpPr>
          <p:nvPr/>
        </p:nvSpPr>
        <p:spPr bwMode="auto">
          <a:xfrm>
            <a:off x="1460500" y="12306300"/>
            <a:ext cx="21437600" cy="0"/>
          </a:xfrm>
          <a:prstGeom prst="line">
            <a:avLst/>
          </a:prstGeom>
          <a:noFill/>
          <a:ln w="12700" cap="flat" cmpd="sng">
            <a:solidFill>
              <a:srgbClr val="D6D6D6"/>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a:latin typeface="Helvetica" charset="0"/>
              <a:cs typeface="Helvetica" charset="0"/>
              <a:sym typeface="Helvetica" charset="0"/>
            </a:endParaRPr>
          </a:p>
        </p:txBody>
      </p:sp>
      <p:pic>
        <p:nvPicPr>
          <p:cNvPr id="4102" name="Picture 6" descr="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2110700" y="889000"/>
            <a:ext cx="766763" cy="9509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4103" name="AutoShape 7"/>
          <p:cNvSpPr>
            <a:spLocks/>
          </p:cNvSpPr>
          <p:nvPr/>
        </p:nvSpPr>
        <p:spPr bwMode="auto">
          <a:xfrm>
            <a:off x="22148800" y="12534900"/>
            <a:ext cx="711200" cy="711200"/>
          </a:xfrm>
          <a:prstGeom prst="roundRect">
            <a:avLst>
              <a:gd name="adj" fmla="val 11671"/>
            </a:avLst>
          </a:prstGeom>
          <a:noFill/>
          <a:ln w="12700" cap="flat" cmpd="sng">
            <a:solidFill>
              <a:srgbClr val="C0C0C0"/>
            </a:solidFill>
            <a:prstDash val="solid"/>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DDDDDD"/>
                </a:outerShdw>
              </a:effectLst>
            </a:endParaRPr>
          </a:p>
        </p:txBody>
      </p:sp>
      <p:sp>
        <p:nvSpPr>
          <p:cNvPr id="4104" name="AutoShape 8"/>
          <p:cNvSpPr>
            <a:spLocks/>
          </p:cNvSpPr>
          <p:nvPr/>
        </p:nvSpPr>
        <p:spPr bwMode="auto">
          <a:xfrm>
            <a:off x="1473200" y="12623800"/>
            <a:ext cx="3670300" cy="4445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r>
              <a:rPr lang="en-US" sz="2000" b="1">
                <a:solidFill>
                  <a:srgbClr val="232323"/>
                </a:solidFill>
                <a:latin typeface="Open Sans" charset="0"/>
                <a:cs typeface="Open Sans" charset="0"/>
                <a:sym typeface="Open Sans" charset="0"/>
              </a:rPr>
              <a:t>Presentation</a:t>
            </a:r>
            <a:r>
              <a:rPr lang="en-US" sz="2000">
                <a:solidFill>
                  <a:srgbClr val="232323"/>
                </a:solidFill>
                <a:latin typeface="Open Sans" charset="0"/>
                <a:cs typeface="Open Sans" charset="0"/>
                <a:sym typeface="Open Sans" charset="0"/>
              </a:rPr>
              <a:t> name goes here</a:t>
            </a:r>
            <a:endParaRPr lang="en-US"/>
          </a:p>
        </p:txBody>
      </p:sp>
      <p:sp>
        <p:nvSpPr>
          <p:cNvPr id="10" name="AutoShape 1"/>
          <p:cNvSpPr>
            <a:spLocks/>
          </p:cNvSpPr>
          <p:nvPr userDrawn="1"/>
        </p:nvSpPr>
        <p:spPr bwMode="auto">
          <a:xfrm>
            <a:off x="0" y="2819400"/>
            <a:ext cx="24612600" cy="10896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EBEBEB">
              <a:alpha val="12000"/>
            </a:srgbClr>
          </a:solidFill>
          <a:ln w="25400" cap="flat" cmpd="sng">
            <a:solidFill>
              <a:srgbClr val="EBEBEB">
                <a:alpha val="20000"/>
              </a:srgbClr>
            </a:solidFill>
            <a:prstDash val="solid"/>
            <a:miter lim="0"/>
            <a:headEnd/>
            <a:tailEnd/>
          </a:ln>
          <a:effectLst/>
        </p:spPr>
        <p:txBody>
          <a:bodyPr lIns="0" tIns="0" rIns="0" bIns="0" anchor="ctr"/>
          <a:lstStyle/>
          <a:p>
            <a:pPr defTabSz="584200"/>
            <a:endParaRPr lang="en-US" sz="3200" dirty="0">
              <a:solidFill>
                <a:srgbClr val="FFFFFF"/>
              </a:solidFill>
              <a:effectLst>
                <a:outerShdw blurRad="38100" dist="38100" dir="2700000" algn="tl">
                  <a:srgbClr val="000000"/>
                </a:outerShdw>
              </a:effectLst>
              <a:latin typeface="+mj-lt"/>
            </a:endParaRPr>
          </a:p>
        </p:txBody>
      </p:sp>
      <p:sp>
        <p:nvSpPr>
          <p:cNvPr id="11" name="Rectangle 10"/>
          <p:cNvSpPr/>
          <p:nvPr userDrawn="1"/>
        </p:nvSpPr>
        <p:spPr>
          <a:xfrm>
            <a:off x="11817856" y="3124200"/>
            <a:ext cx="12192000" cy="830997"/>
          </a:xfrm>
          <a:prstGeom prst="rect">
            <a:avLst/>
          </a:prstGeom>
        </p:spPr>
        <p:txBody>
          <a:bodyPr>
            <a:spAutoFit/>
          </a:bodyPr>
          <a:lstStyle/>
          <a:p>
            <a:pPr algn="r" defTabSz="584200"/>
            <a:r>
              <a:rPr lang="en-US" sz="2400" kern="1200" dirty="0">
                <a:solidFill>
                  <a:schemeClr val="bg2">
                    <a:lumMod val="75000"/>
                  </a:schemeClr>
                </a:solidFill>
                <a:effectLst/>
                <a:latin typeface="Gill Sans" charset="0"/>
                <a:ea typeface="ＭＳ Ｐゴシック" charset="0"/>
                <a:cs typeface="Gill Sans" charset="0"/>
                <a:sym typeface="Gill Sans" charset="0"/>
              </a:rPr>
              <a:t>Replace this overlay with your picture and set transparency to 80%</a:t>
            </a:r>
          </a:p>
          <a:p>
            <a:pPr algn="r" defTabSz="584200"/>
            <a:r>
              <a:rPr lang="en-US" sz="2400" kern="1200" dirty="0">
                <a:solidFill>
                  <a:schemeClr val="bg2">
                    <a:lumMod val="75000"/>
                  </a:schemeClr>
                </a:solidFill>
                <a:effectLst/>
                <a:latin typeface="Gill Sans" charset="0"/>
                <a:ea typeface="ＭＳ Ｐゴシック" charset="0"/>
                <a:cs typeface="Gill Sans" charset="0"/>
                <a:sym typeface="Gill Sans" charset="0"/>
              </a:rPr>
              <a:t>Or</a:t>
            </a:r>
            <a:r>
              <a:rPr lang="en-US" sz="2400" kern="1200" baseline="0" dirty="0">
                <a:solidFill>
                  <a:schemeClr val="bg2">
                    <a:lumMod val="75000"/>
                  </a:schemeClr>
                </a:solidFill>
                <a:effectLst/>
                <a:latin typeface="Gill Sans" charset="0"/>
                <a:ea typeface="ＭＳ Ｐゴシック" charset="0"/>
                <a:cs typeface="Gill Sans" charset="0"/>
                <a:sym typeface="Gill Sans" charset="0"/>
              </a:rPr>
              <a:t> simply delete it if you want plain background.</a:t>
            </a:r>
            <a:r>
              <a:rPr lang="en-US" sz="2400" kern="1200" dirty="0">
                <a:solidFill>
                  <a:schemeClr val="bg2">
                    <a:lumMod val="75000"/>
                  </a:schemeClr>
                </a:solidFill>
                <a:effectLst/>
                <a:latin typeface="Gill Sans" charset="0"/>
                <a:ea typeface="ＭＳ Ｐゴシック" charset="0"/>
                <a:cs typeface="Gill Sans" charset="0"/>
                <a:sym typeface="Gill Sans" charset="0"/>
              </a:rPr>
              <a:t> </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algn="l" defTabSz="457200" rtl="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5" name="AutoShape 1"/>
          <p:cNvSpPr>
            <a:spLocks/>
          </p:cNvSpPr>
          <p:nvPr/>
        </p:nvSpPr>
        <p:spPr bwMode="auto">
          <a:xfrm>
            <a:off x="-12700" y="12700"/>
            <a:ext cx="24612600" cy="13893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7B8DB3">
              <a:alpha val="9999"/>
            </a:srgbClr>
          </a:solidFill>
          <a:ln w="25400" cap="flat" cmpd="sng">
            <a:solidFill>
              <a:srgbClr val="EBEBEB">
                <a:alpha val="9999"/>
              </a:srgbClr>
            </a:solidFill>
            <a:prstDash val="solid"/>
            <a:miter lim="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584200"/>
            <a:endParaRPr lang="en-US" sz="4000">
              <a:solidFill>
                <a:srgbClr val="FFFFFF"/>
              </a:solidFill>
              <a:effectLst>
                <a:outerShdw blurRad="38100" dist="38100" dir="2700000" algn="tl">
                  <a:srgbClr val="000000"/>
                </a:outerShdw>
              </a:effectLst>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p:titleStyle>
    <p:bodyStyle>
      <a:lvl1pPr algn="l" defTabSz="457200" rtl="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2pPr>
      <a:lvl3pPr marL="457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3pPr>
      <a:lvl4pPr marL="685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4pPr>
      <a:lvl5pPr marL="9144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Helvetica" charset="0"/>
          <a:cs typeface="+mn-cs"/>
          <a:sym typeface="Helvetica"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3.xml"/><Relationship Id="rId7" Type="http://schemas.openxmlformats.org/officeDocument/2006/relationships/image" Target="../media/image5.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2.jpg"/><Relationship Id="rId7" Type="http://schemas.openxmlformats.org/officeDocument/2006/relationships/image" Target="../media/image7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8.png"/><Relationship Id="rId18" Type="http://schemas.openxmlformats.org/officeDocument/2006/relationships/image" Target="../media/image23.svg"/><Relationship Id="rId26" Type="http://schemas.openxmlformats.org/officeDocument/2006/relationships/image" Target="../media/image31.svg"/><Relationship Id="rId3" Type="http://schemas.openxmlformats.org/officeDocument/2006/relationships/notesSlide" Target="../notesSlides/notesSlide4.xml"/><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7.svg"/><Relationship Id="rId2" Type="http://schemas.openxmlformats.org/officeDocument/2006/relationships/slideLayout" Target="../slideLayouts/slideLayout2.xml"/><Relationship Id="rId16" Type="http://schemas.openxmlformats.org/officeDocument/2006/relationships/image" Target="../media/image21.svg"/><Relationship Id="rId20" Type="http://schemas.openxmlformats.org/officeDocument/2006/relationships/image" Target="../media/image25.svg"/><Relationship Id="rId29" Type="http://schemas.openxmlformats.org/officeDocument/2006/relationships/image" Target="../media/image33.svg"/><Relationship Id="rId1" Type="http://schemas.openxmlformats.org/officeDocument/2006/relationships/tags" Target="../tags/tag1.xml"/><Relationship Id="rId6" Type="http://schemas.openxmlformats.org/officeDocument/2006/relationships/image" Target="../media/image11.svg"/><Relationship Id="rId11" Type="http://schemas.openxmlformats.org/officeDocument/2006/relationships/image" Target="../media/image16.png"/><Relationship Id="rId24" Type="http://schemas.openxmlformats.org/officeDocument/2006/relationships/image" Target="../media/image29.svg"/><Relationship Id="rId32" Type="http://schemas.openxmlformats.org/officeDocument/2006/relationships/image" Target="../media/image36.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2.png"/><Relationship Id="rId10" Type="http://schemas.openxmlformats.org/officeDocument/2006/relationships/image" Target="../media/image15.svg"/><Relationship Id="rId19" Type="http://schemas.openxmlformats.org/officeDocument/2006/relationships/image" Target="../media/image24.png"/><Relationship Id="rId31" Type="http://schemas.openxmlformats.org/officeDocument/2006/relationships/image" Target="../media/image3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svg"/><Relationship Id="rId22" Type="http://schemas.openxmlformats.org/officeDocument/2006/relationships/image" Target="../media/image27.svg"/><Relationship Id="rId27" Type="http://schemas.openxmlformats.org/officeDocument/2006/relationships/image" Target="../media/image1.jpeg"/><Relationship Id="rId30" Type="http://schemas.openxmlformats.org/officeDocument/2006/relationships/image" Target="../media/image34.png"/><Relationship Id="rId8" Type="http://schemas.openxmlformats.org/officeDocument/2006/relationships/image" Target="../media/image13.sv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8.png"/><Relationship Id="rId26" Type="http://schemas.openxmlformats.org/officeDocument/2006/relationships/image" Target="../media/image42.png"/><Relationship Id="rId39" Type="http://schemas.openxmlformats.org/officeDocument/2006/relationships/image" Target="../media/image53.svg"/><Relationship Id="rId21" Type="http://schemas.openxmlformats.org/officeDocument/2006/relationships/image" Target="../media/image25.svg"/><Relationship Id="rId34" Type="http://schemas.openxmlformats.org/officeDocument/2006/relationships/image" Target="../media/image26.png"/><Relationship Id="rId42" Type="http://schemas.openxmlformats.org/officeDocument/2006/relationships/image" Target="../media/image54.png"/><Relationship Id="rId47" Type="http://schemas.openxmlformats.org/officeDocument/2006/relationships/image" Target="../media/image35.svg"/><Relationship Id="rId50" Type="http://schemas.openxmlformats.org/officeDocument/2006/relationships/image" Target="../media/image60.png"/><Relationship Id="rId7" Type="http://schemas.openxmlformats.org/officeDocument/2006/relationships/image" Target="../media/image14.png"/><Relationship Id="rId2" Type="http://schemas.openxmlformats.org/officeDocument/2006/relationships/slideLayout" Target="../slideLayouts/slideLayout2.xml"/><Relationship Id="rId16" Type="http://schemas.openxmlformats.org/officeDocument/2006/relationships/image" Target="../media/image23.svg"/><Relationship Id="rId29" Type="http://schemas.openxmlformats.org/officeDocument/2006/relationships/image" Target="../media/image45.svg"/><Relationship Id="rId11" Type="http://schemas.openxmlformats.org/officeDocument/2006/relationships/image" Target="../media/image18.png"/><Relationship Id="rId24" Type="http://schemas.openxmlformats.org/officeDocument/2006/relationships/image" Target="../media/image40.png"/><Relationship Id="rId32" Type="http://schemas.openxmlformats.org/officeDocument/2006/relationships/image" Target="../media/image48.png"/><Relationship Id="rId37" Type="http://schemas.openxmlformats.org/officeDocument/2006/relationships/image" Target="../media/image51.svg"/><Relationship Id="rId40" Type="http://schemas.openxmlformats.org/officeDocument/2006/relationships/image" Target="../media/image32.png"/><Relationship Id="rId45" Type="http://schemas.openxmlformats.org/officeDocument/2006/relationships/image" Target="../media/image57.sv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9.svg"/><Relationship Id="rId28" Type="http://schemas.openxmlformats.org/officeDocument/2006/relationships/image" Target="../media/image44.png"/><Relationship Id="rId36" Type="http://schemas.openxmlformats.org/officeDocument/2006/relationships/image" Target="../media/image50.png"/><Relationship Id="rId49" Type="http://schemas.openxmlformats.org/officeDocument/2006/relationships/image" Target="../media/image59.svg"/><Relationship Id="rId10" Type="http://schemas.openxmlformats.org/officeDocument/2006/relationships/image" Target="../media/image17.svg"/><Relationship Id="rId19" Type="http://schemas.openxmlformats.org/officeDocument/2006/relationships/image" Target="../media/image29.svg"/><Relationship Id="rId31" Type="http://schemas.openxmlformats.org/officeDocument/2006/relationships/image" Target="../media/image47.svg"/><Relationship Id="rId44" Type="http://schemas.openxmlformats.org/officeDocument/2006/relationships/image" Target="../media/image56.png"/><Relationship Id="rId4" Type="http://schemas.openxmlformats.org/officeDocument/2006/relationships/image" Target="../media/image9.png"/><Relationship Id="rId9" Type="http://schemas.openxmlformats.org/officeDocument/2006/relationships/image" Target="../media/image16.png"/><Relationship Id="rId14" Type="http://schemas.openxmlformats.org/officeDocument/2006/relationships/image" Target="../media/image21.sv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27.svg"/><Relationship Id="rId43" Type="http://schemas.openxmlformats.org/officeDocument/2006/relationships/image" Target="../media/image55.svg"/><Relationship Id="rId48" Type="http://schemas.openxmlformats.org/officeDocument/2006/relationships/image" Target="../media/image58.png"/><Relationship Id="rId8" Type="http://schemas.openxmlformats.org/officeDocument/2006/relationships/image" Target="../media/image15.svg"/><Relationship Id="rId51" Type="http://schemas.openxmlformats.org/officeDocument/2006/relationships/image" Target="../media/image61.svg"/><Relationship Id="rId3" Type="http://schemas.openxmlformats.org/officeDocument/2006/relationships/notesSlide" Target="../notesSlides/notesSlide5.xml"/><Relationship Id="rId12" Type="http://schemas.openxmlformats.org/officeDocument/2006/relationships/image" Target="../media/image19.svg"/><Relationship Id="rId17" Type="http://schemas.openxmlformats.org/officeDocument/2006/relationships/image" Target="../media/image1.jpeg"/><Relationship Id="rId25" Type="http://schemas.openxmlformats.org/officeDocument/2006/relationships/image" Target="../media/image41.svg"/><Relationship Id="rId33" Type="http://schemas.openxmlformats.org/officeDocument/2006/relationships/image" Target="../media/image49.svg"/><Relationship Id="rId38" Type="http://schemas.openxmlformats.org/officeDocument/2006/relationships/image" Target="../media/image52.png"/><Relationship Id="rId46" Type="http://schemas.openxmlformats.org/officeDocument/2006/relationships/image" Target="../media/image34.png"/><Relationship Id="rId20" Type="http://schemas.openxmlformats.org/officeDocument/2006/relationships/image" Target="../media/image24.png"/><Relationship Id="rId41" Type="http://schemas.openxmlformats.org/officeDocument/2006/relationships/image" Target="../media/image33.svg"/><Relationship Id="rId1" Type="http://schemas.openxmlformats.org/officeDocument/2006/relationships/tags" Target="../tags/tag2.xml"/><Relationship Id="rId6"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3" Type="http://schemas.openxmlformats.org/officeDocument/2006/relationships/image" Target="../media/image9.png"/><Relationship Id="rId7" Type="http://schemas.openxmlformats.org/officeDocument/2006/relationships/image" Target="../media/image57.svg"/><Relationship Id="rId12"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5.svg"/><Relationship Id="rId5" Type="http://schemas.openxmlformats.org/officeDocument/2006/relationships/image" Target="../media/image19.svg"/><Relationship Id="rId10" Type="http://schemas.openxmlformats.org/officeDocument/2006/relationships/image" Target="../media/image64.png"/><Relationship Id="rId4" Type="http://schemas.openxmlformats.org/officeDocument/2006/relationships/image" Target="../media/image18.png"/><Relationship Id="rId9" Type="http://schemas.openxmlformats.org/officeDocument/2006/relationships/image" Target="../media/image63.svg"/><Relationship Id="rId14" Type="http://schemas.openxmlformats.org/officeDocument/2006/relationships/image" Target="../media/image67.svg"/></Relationships>
</file>

<file path=ppt/slides/_rels/slide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38.png"/><Relationship Id="rId18" Type="http://schemas.openxmlformats.org/officeDocument/2006/relationships/image" Target="../media/image21.svg"/><Relationship Id="rId3" Type="http://schemas.openxmlformats.org/officeDocument/2006/relationships/image" Target="../media/image9.png"/><Relationship Id="rId7" Type="http://schemas.openxmlformats.org/officeDocument/2006/relationships/image" Target="../media/image19.svg"/><Relationship Id="rId12" Type="http://schemas.openxmlformats.org/officeDocument/2006/relationships/image" Target="../media/image67.sv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69.svg"/><Relationship Id="rId20" Type="http://schemas.openxmlformats.org/officeDocument/2006/relationships/image" Target="../media/image71.sv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66.png"/><Relationship Id="rId5" Type="http://schemas.openxmlformats.org/officeDocument/2006/relationships/image" Target="../media/image57.svg"/><Relationship Id="rId15" Type="http://schemas.openxmlformats.org/officeDocument/2006/relationships/image" Target="../media/image68.png"/><Relationship Id="rId10" Type="http://schemas.openxmlformats.org/officeDocument/2006/relationships/image" Target="../media/image1.jpeg"/><Relationship Id="rId19" Type="http://schemas.openxmlformats.org/officeDocument/2006/relationships/image" Target="../media/image70.png"/><Relationship Id="rId4" Type="http://schemas.openxmlformats.org/officeDocument/2006/relationships/image" Target="../media/image56.png"/><Relationship Id="rId9" Type="http://schemas.openxmlformats.org/officeDocument/2006/relationships/image" Target="../media/image65.svg"/><Relationship Id="rId14" Type="http://schemas.openxmlformats.org/officeDocument/2006/relationships/image" Target="../media/image39.svg"/></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18" Type="http://schemas.openxmlformats.org/officeDocument/2006/relationships/image" Target="../media/image21.svg"/><Relationship Id="rId3" Type="http://schemas.openxmlformats.org/officeDocument/2006/relationships/image" Target="../media/image1.jpeg"/><Relationship Id="rId21" Type="http://schemas.openxmlformats.org/officeDocument/2006/relationships/image" Target="../media/image22.png"/><Relationship Id="rId7" Type="http://schemas.openxmlformats.org/officeDocument/2006/relationships/image" Target="../media/image64.png"/><Relationship Id="rId12" Type="http://schemas.openxmlformats.org/officeDocument/2006/relationships/image" Target="../media/image39.sv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69.svg"/><Relationship Id="rId20"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38.png"/><Relationship Id="rId5" Type="http://schemas.openxmlformats.org/officeDocument/2006/relationships/image" Target="../media/image56.png"/><Relationship Id="rId15" Type="http://schemas.openxmlformats.org/officeDocument/2006/relationships/image" Target="../media/image68.png"/><Relationship Id="rId10" Type="http://schemas.openxmlformats.org/officeDocument/2006/relationships/image" Target="../media/image67.svg"/><Relationship Id="rId19"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66.png"/><Relationship Id="rId14" Type="http://schemas.openxmlformats.org/officeDocument/2006/relationships/image" Target="../media/image71.svg"/><Relationship Id="rId22"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20.png"/><Relationship Id="rId18" Type="http://schemas.openxmlformats.org/officeDocument/2006/relationships/image" Target="../media/image23.svg"/><Relationship Id="rId26" Type="http://schemas.openxmlformats.org/officeDocument/2006/relationships/image" Target="../media/image17.svg"/><Relationship Id="rId3" Type="http://schemas.openxmlformats.org/officeDocument/2006/relationships/image" Target="../media/image1.jpeg"/><Relationship Id="rId21" Type="http://schemas.openxmlformats.org/officeDocument/2006/relationships/image" Target="../media/image40.png"/><Relationship Id="rId7" Type="http://schemas.openxmlformats.org/officeDocument/2006/relationships/image" Target="../media/image64.png"/><Relationship Id="rId12" Type="http://schemas.openxmlformats.org/officeDocument/2006/relationships/image" Target="../media/image71.svg"/><Relationship Id="rId17" Type="http://schemas.openxmlformats.org/officeDocument/2006/relationships/image" Target="../media/image22.png"/><Relationship Id="rId25" Type="http://schemas.openxmlformats.org/officeDocument/2006/relationships/image" Target="../media/image16.png"/><Relationship Id="rId2" Type="http://schemas.openxmlformats.org/officeDocument/2006/relationships/notesSlide" Target="../notesSlides/notesSlide9.xml"/><Relationship Id="rId16" Type="http://schemas.openxmlformats.org/officeDocument/2006/relationships/image" Target="../media/image67.svg"/><Relationship Id="rId20" Type="http://schemas.openxmlformats.org/officeDocument/2006/relationships/image" Target="../media/image61.svg"/><Relationship Id="rId1" Type="http://schemas.openxmlformats.org/officeDocument/2006/relationships/slideLayout" Target="../slideLayouts/slideLayout2.xml"/><Relationship Id="rId6" Type="http://schemas.openxmlformats.org/officeDocument/2006/relationships/image" Target="../media/image57.svg"/><Relationship Id="rId11" Type="http://schemas.openxmlformats.org/officeDocument/2006/relationships/image" Target="../media/image70.png"/><Relationship Id="rId24" Type="http://schemas.openxmlformats.org/officeDocument/2006/relationships/image" Target="../media/image19.svg"/><Relationship Id="rId5" Type="http://schemas.openxmlformats.org/officeDocument/2006/relationships/image" Target="../media/image56.png"/><Relationship Id="rId15" Type="http://schemas.openxmlformats.org/officeDocument/2006/relationships/image" Target="../media/image66.png"/><Relationship Id="rId23" Type="http://schemas.openxmlformats.org/officeDocument/2006/relationships/image" Target="../media/image18.png"/><Relationship Id="rId10" Type="http://schemas.openxmlformats.org/officeDocument/2006/relationships/image" Target="../media/image45.svg"/><Relationship Id="rId19" Type="http://schemas.openxmlformats.org/officeDocument/2006/relationships/image" Target="../media/image60.png"/><Relationship Id="rId4" Type="http://schemas.openxmlformats.org/officeDocument/2006/relationships/image" Target="../media/image9.png"/><Relationship Id="rId9" Type="http://schemas.openxmlformats.org/officeDocument/2006/relationships/image" Target="../media/image44.png"/><Relationship Id="rId14" Type="http://schemas.openxmlformats.org/officeDocument/2006/relationships/image" Target="../media/image21.svg"/><Relationship Id="rId22" Type="http://schemas.openxmlformats.org/officeDocument/2006/relationships/image" Target="../media/image4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443246A9-F0B2-5A4D-23F8-C18497FABB33}"/>
              </a:ext>
            </a:extLst>
          </p:cNvPr>
          <p:cNvPicPr>
            <a:picLocks noChangeAspect="1"/>
          </p:cNvPicPr>
          <p:nvPr/>
        </p:nvPicPr>
        <p:blipFill>
          <a:blip r:embed="rId5"/>
          <a:stretch>
            <a:fillRect/>
          </a:stretch>
        </p:blipFill>
        <p:spPr>
          <a:xfrm>
            <a:off x="0" y="-76200"/>
            <a:ext cx="24536400" cy="13863832"/>
          </a:xfrm>
          <a:prstGeom prst="rect">
            <a:avLst/>
          </a:prstGeom>
        </p:spPr>
      </p:pic>
      <p:sp>
        <p:nvSpPr>
          <p:cNvPr id="10" name="AutoShape 1"/>
          <p:cNvSpPr>
            <a:spLocks/>
          </p:cNvSpPr>
          <p:nvPr/>
        </p:nvSpPr>
        <p:spPr bwMode="auto">
          <a:xfrm>
            <a:off x="-76200" y="-76200"/>
            <a:ext cx="24517350" cy="138719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tx1">
              <a:alpha val="58000"/>
            </a:schemeClr>
          </a:solidFill>
          <a:ln w="25400" cap="flat" cmpd="sng">
            <a:noFill/>
            <a:prstDash val="solid"/>
            <a:miter lim="0"/>
            <a:headEnd/>
            <a:tailEnd/>
          </a:ln>
          <a:effectLst/>
        </p:spPr>
        <p:txBody>
          <a:bodyPr lIns="0" tIns="0" rIns="0" bIns="0" anchor="ctr"/>
          <a:lstStyle/>
          <a:p>
            <a:pPr defTabSz="584200"/>
            <a:endParaRPr lang="en-US" sz="3200" dirty="0">
              <a:solidFill>
                <a:srgbClr val="FFFFFF"/>
              </a:solidFill>
              <a:effectLst>
                <a:outerShdw blurRad="38100" dist="38100" dir="2700000" algn="tl">
                  <a:srgbClr val="000000"/>
                </a:outerShdw>
              </a:effectLst>
              <a:latin typeface="+mj-lt"/>
            </a:endParaRPr>
          </a:p>
        </p:txBody>
      </p:sp>
      <p:sp>
        <p:nvSpPr>
          <p:cNvPr id="9218" name="AutoShape 2"/>
          <p:cNvSpPr>
            <a:spLocks/>
          </p:cNvSpPr>
          <p:nvPr/>
        </p:nvSpPr>
        <p:spPr bwMode="auto">
          <a:xfrm>
            <a:off x="9082523" y="3011759"/>
            <a:ext cx="10616201" cy="402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5400" dirty="0">
                <a:solidFill>
                  <a:schemeClr val="bg1"/>
                </a:solidFill>
                <a:latin typeface="Open Sans" charset="0"/>
                <a:cs typeface="Open Sans" charset="0"/>
                <a:sym typeface="Open Sans" charset="0"/>
              </a:rPr>
              <a:t>Cybersecurity</a:t>
            </a:r>
            <a:r>
              <a:rPr lang="en-US" sz="5400" dirty="0">
                <a:solidFill>
                  <a:srgbClr val="00B0F0"/>
                </a:solidFill>
                <a:latin typeface="Open Sans" charset="0"/>
                <a:cs typeface="Open Sans" charset="0"/>
                <a:sym typeface="Open Sans" charset="0"/>
              </a:rPr>
              <a:t> Fundamentals</a:t>
            </a:r>
          </a:p>
          <a:p>
            <a:br>
              <a:rPr lang="en-US" sz="5400" dirty="0">
                <a:solidFill>
                  <a:schemeClr val="bg1"/>
                </a:solidFill>
                <a:latin typeface="Open Sans" charset="0"/>
                <a:cs typeface="Open Sans" charset="0"/>
                <a:sym typeface="Open Sans" charset="0"/>
              </a:rPr>
            </a:br>
            <a:r>
              <a:rPr lang="en-US" sz="5400" dirty="0">
                <a:solidFill>
                  <a:schemeClr val="bg1"/>
                </a:solidFill>
                <a:latin typeface="Open Sans" charset="0"/>
                <a:cs typeface="Open Sans" charset="0"/>
                <a:sym typeface="Open Sans" charset="0"/>
              </a:rPr>
              <a:t>Ep-2 DNS Attack Vectors</a:t>
            </a:r>
            <a:endParaRPr lang="en-US" sz="2400" dirty="0">
              <a:solidFill>
                <a:schemeClr val="bg1"/>
              </a:solidFill>
            </a:endParaRPr>
          </a:p>
        </p:txBody>
      </p:sp>
      <p:sp>
        <p:nvSpPr>
          <p:cNvPr id="9219" name="AutoShape 3"/>
          <p:cNvSpPr>
            <a:spLocks/>
          </p:cNvSpPr>
          <p:nvPr/>
        </p:nvSpPr>
        <p:spPr bwMode="auto">
          <a:xfrm>
            <a:off x="9082523" y="7620000"/>
            <a:ext cx="10616200" cy="1930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algn="l"/>
            <a:endParaRPr lang="en-US" sz="2000" dirty="0">
              <a:solidFill>
                <a:srgbClr val="232323"/>
              </a:solidFill>
              <a:latin typeface="Open Sans" charset="0"/>
              <a:cs typeface="Open Sans" charset="0"/>
              <a:sym typeface="Open Sans" charset="0"/>
            </a:endParaRPr>
          </a:p>
          <a:p>
            <a:pPr algn="l"/>
            <a:endParaRPr lang="en-US" sz="2000" dirty="0">
              <a:solidFill>
                <a:srgbClr val="232323"/>
              </a:solidFill>
              <a:latin typeface="Open Sans" charset="0"/>
              <a:cs typeface="Open Sans" charset="0"/>
              <a:sym typeface="Open Sans" charset="0"/>
            </a:endParaRPr>
          </a:p>
          <a:p>
            <a:pPr algn="l"/>
            <a:endParaRPr lang="en-US" sz="2000" dirty="0">
              <a:solidFill>
                <a:srgbClr val="232323"/>
              </a:solidFill>
              <a:latin typeface="Open Sans" charset="0"/>
              <a:cs typeface="Open Sans" charset="0"/>
              <a:sym typeface="Open Sans" charset="0"/>
            </a:endParaRPr>
          </a:p>
          <a:p>
            <a:pPr algn="l"/>
            <a:endParaRPr lang="en-US" sz="2000" dirty="0">
              <a:solidFill>
                <a:srgbClr val="232323"/>
              </a:solidFill>
              <a:latin typeface="Open Sans" charset="0"/>
              <a:cs typeface="Open Sans" charset="0"/>
              <a:sym typeface="Open Sans" charset="0"/>
            </a:endParaRPr>
          </a:p>
          <a:p>
            <a:pPr algn="l"/>
            <a:endParaRPr lang="en-US" sz="2000" dirty="0">
              <a:solidFill>
                <a:srgbClr val="232323"/>
              </a:solidFill>
              <a:latin typeface="Open Sans" charset="0"/>
              <a:cs typeface="Open Sans" charset="0"/>
              <a:sym typeface="Open Sans" charset="0"/>
            </a:endParaRPr>
          </a:p>
          <a:p>
            <a:r>
              <a:rPr lang="en-US" sz="2000" dirty="0">
                <a:solidFill>
                  <a:schemeClr val="bg1"/>
                </a:solidFill>
                <a:latin typeface="Open Sans" charset="0"/>
                <a:cs typeface="Open Sans" charset="0"/>
                <a:sym typeface="Open Sans" charset="0"/>
              </a:rPr>
              <a:t>Hosted by </a:t>
            </a:r>
            <a:r>
              <a:rPr lang="en-US" sz="3600" b="1" dirty="0">
                <a:solidFill>
                  <a:schemeClr val="bg1"/>
                </a:solidFill>
                <a:latin typeface="Open Sans" charset="0"/>
                <a:cs typeface="Open Sans" charset="0"/>
                <a:sym typeface="Open Sans" charset="0"/>
              </a:rPr>
              <a:t>Tony DeGonia</a:t>
            </a:r>
            <a:endParaRPr lang="en-US" sz="2000" b="1" dirty="0">
              <a:solidFill>
                <a:schemeClr val="bg1"/>
              </a:solidFill>
              <a:latin typeface="Open Sans" charset="0"/>
              <a:cs typeface="Open Sans" charset="0"/>
              <a:sym typeface="Open Sans" charset="0"/>
            </a:endParaRPr>
          </a:p>
          <a:p>
            <a:r>
              <a:rPr lang="en-US" sz="2800" i="1" dirty="0">
                <a:solidFill>
                  <a:schemeClr val="bg1"/>
                </a:solidFill>
                <a:latin typeface="Open Sans" charset="0"/>
                <a:cs typeface="Open Sans" charset="0"/>
                <a:sym typeface="Open Sans" charset="0"/>
              </a:rPr>
              <a:t>Cybersecurity Solutions Consultant</a:t>
            </a:r>
            <a:endParaRPr lang="en-US" sz="4000" dirty="0">
              <a:solidFill>
                <a:schemeClr val="bg1"/>
              </a:solidFill>
            </a:endParaRPr>
          </a:p>
        </p:txBody>
      </p:sp>
      <p:sp>
        <p:nvSpPr>
          <p:cNvPr id="9222" name="Line 6"/>
          <p:cNvSpPr>
            <a:spLocks noChangeShapeType="1"/>
          </p:cNvSpPr>
          <p:nvPr/>
        </p:nvSpPr>
        <p:spPr bwMode="auto">
          <a:xfrm>
            <a:off x="9448800" y="6629398"/>
            <a:ext cx="9812762" cy="2"/>
          </a:xfrm>
          <a:prstGeom prst="line">
            <a:avLst/>
          </a:prstGeom>
          <a:noFill/>
          <a:ln w="381000" cap="flat" cmpd="sng">
            <a:solidFill>
              <a:srgbClr val="00B0F0">
                <a:alpha val="70000"/>
              </a:srgbClr>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dirty="0">
              <a:latin typeface="Helvetica" charset="0"/>
              <a:cs typeface="Helvetica" charset="0"/>
              <a:sym typeface="Helvetica" charset="0"/>
            </a:endParaRPr>
          </a:p>
        </p:txBody>
      </p:sp>
      <p:sp>
        <p:nvSpPr>
          <p:cNvPr id="9223" name="Line 7"/>
          <p:cNvSpPr>
            <a:spLocks noChangeShapeType="1"/>
          </p:cNvSpPr>
          <p:nvPr/>
        </p:nvSpPr>
        <p:spPr bwMode="auto">
          <a:xfrm>
            <a:off x="9448801" y="10134598"/>
            <a:ext cx="9812761" cy="2"/>
          </a:xfrm>
          <a:prstGeom prst="line">
            <a:avLst/>
          </a:prstGeom>
          <a:noFill/>
          <a:ln w="190500" cap="flat" cmpd="sng">
            <a:solidFill>
              <a:schemeClr val="bg1">
                <a:alpha val="85000"/>
              </a:schemeClr>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defTabSz="457200"/>
            <a:endParaRPr lang="en-US" sz="1200" dirty="0">
              <a:latin typeface="Helvetica" charset="0"/>
              <a:cs typeface="Helvetica" charset="0"/>
              <a:sym typeface="Helvetica" charset="0"/>
            </a:endParaRPr>
          </a:p>
        </p:txBody>
      </p:sp>
      <p:sp>
        <p:nvSpPr>
          <p:cNvPr id="9224" name="AutoShape 8"/>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r>
              <a:rPr lang="en-US" sz="2400" b="1" dirty="0">
                <a:solidFill>
                  <a:srgbClr val="444444"/>
                </a:solidFill>
                <a:latin typeface="Open Sans" charset="0"/>
                <a:cs typeface="Open Sans" charset="0"/>
                <a:sym typeface="Open Sans" charset="0"/>
              </a:rPr>
              <a:t>02</a:t>
            </a:r>
            <a:endParaRPr lang="en-US" dirty="0"/>
          </a:p>
        </p:txBody>
      </p:sp>
      <p:sp>
        <p:nvSpPr>
          <p:cNvPr id="6" name="Line 6">
            <a:extLst>
              <a:ext uri="{FF2B5EF4-FFF2-40B4-BE49-F238E27FC236}">
                <a16:creationId xmlns:a16="http://schemas.microsoft.com/office/drawing/2014/main" id="{D7F94B43-CAE4-AC1A-FD6B-063550A2E2EA}"/>
              </a:ext>
            </a:extLst>
          </p:cNvPr>
          <p:cNvSpPr>
            <a:spLocks noChangeShapeType="1"/>
          </p:cNvSpPr>
          <p:nvPr/>
        </p:nvSpPr>
        <p:spPr bwMode="auto">
          <a:xfrm>
            <a:off x="9465838" y="3383183"/>
            <a:ext cx="9812762" cy="2"/>
          </a:xfrm>
          <a:prstGeom prst="line">
            <a:avLst/>
          </a:prstGeom>
          <a:noFill/>
          <a:ln w="190500" cap="flat" cmpd="sng">
            <a:solidFill>
              <a:schemeClr val="bg1">
                <a:alpha val="85000"/>
              </a:schemeClr>
            </a:solidFill>
            <a:prstDash val="solid"/>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l" defTabSz="457200"/>
            <a:endParaRPr lang="en-US" sz="1200" dirty="0">
              <a:latin typeface="Helvetica" charset="0"/>
              <a:cs typeface="Helvetica" charset="0"/>
              <a:sym typeface="Helvetica" charset="0"/>
            </a:endParaRPr>
          </a:p>
        </p:txBody>
      </p:sp>
      <p:pic>
        <p:nvPicPr>
          <p:cNvPr id="14" name="Picture 13" descr="Text, logo&#10;&#10;Description automatically generated">
            <a:extLst>
              <a:ext uri="{FF2B5EF4-FFF2-40B4-BE49-F238E27FC236}">
                <a16:creationId xmlns:a16="http://schemas.microsoft.com/office/drawing/2014/main" id="{5755039A-BFFC-95F4-96E8-F0458CCB7854}"/>
              </a:ext>
            </a:extLst>
          </p:cNvPr>
          <p:cNvPicPr>
            <a:picLocks noChangeAspect="1"/>
          </p:cNvPicPr>
          <p:nvPr/>
        </p:nvPicPr>
        <p:blipFill>
          <a:blip r:embed="rId6"/>
          <a:stretch>
            <a:fillRect/>
          </a:stretch>
        </p:blipFill>
        <p:spPr>
          <a:xfrm>
            <a:off x="11987602" y="5727887"/>
            <a:ext cx="4769234" cy="3609741"/>
          </a:xfrm>
          <a:prstGeom prst="rect">
            <a:avLst/>
          </a:prstGeom>
        </p:spPr>
      </p:pic>
      <p:pic>
        <p:nvPicPr>
          <p:cNvPr id="16" name="Picture 15" descr="A picture containing text, clipart, vector graphics&#10;&#10;Description automatically generated">
            <a:extLst>
              <a:ext uri="{FF2B5EF4-FFF2-40B4-BE49-F238E27FC236}">
                <a16:creationId xmlns:a16="http://schemas.microsoft.com/office/drawing/2014/main" id="{1051205E-0D42-2D1F-F566-98E9D1885589}"/>
              </a:ext>
            </a:extLst>
          </p:cNvPr>
          <p:cNvPicPr>
            <a:picLocks noChangeAspect="1"/>
          </p:cNvPicPr>
          <p:nvPr/>
        </p:nvPicPr>
        <p:blipFill>
          <a:blip r:embed="rId7"/>
          <a:stretch>
            <a:fillRect/>
          </a:stretch>
        </p:blipFill>
        <p:spPr>
          <a:xfrm>
            <a:off x="1666988" y="4470096"/>
            <a:ext cx="6032011" cy="4474721"/>
          </a:xfrm>
          <a:prstGeom prst="rect">
            <a:avLst/>
          </a:prstGeom>
        </p:spPr>
      </p:pic>
      <p:cxnSp>
        <p:nvCxnSpPr>
          <p:cNvPr id="3" name="Straight Connector 2">
            <a:extLst>
              <a:ext uri="{FF2B5EF4-FFF2-40B4-BE49-F238E27FC236}">
                <a16:creationId xmlns:a16="http://schemas.microsoft.com/office/drawing/2014/main" id="{355B5681-C9EC-FE3D-6189-F614C90E581E}"/>
              </a:ext>
            </a:extLst>
          </p:cNvPr>
          <p:cNvCxnSpPr/>
          <p:nvPr/>
        </p:nvCxnSpPr>
        <p:spPr bwMode="auto">
          <a:xfrm>
            <a:off x="11658600" y="5105400"/>
            <a:ext cx="5334000" cy="0"/>
          </a:xfrm>
          <a:prstGeom prst="line">
            <a:avLst/>
          </a:prstGeom>
          <a:blipFill dpi="0" rotWithShape="0">
            <a:blip r:embed="rId8"/>
            <a:srcRect/>
            <a:tile tx="0" ty="0" sx="100000" sy="100000" flip="none" algn="tl"/>
          </a:blipFill>
          <a:ln w="12700" cap="flat" cmpd="sng" algn="ctr">
            <a:solidFill>
              <a:schemeClr val="bg1"/>
            </a:solidFill>
            <a:prstDash val="dash"/>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extBox 1">
            <a:extLst>
              <a:ext uri="{FF2B5EF4-FFF2-40B4-BE49-F238E27FC236}">
                <a16:creationId xmlns:a16="http://schemas.microsoft.com/office/drawing/2014/main" id="{DE7220B5-A419-FDBA-39A2-E890F3531B35}"/>
              </a:ext>
            </a:extLst>
          </p:cNvPr>
          <p:cNvSpPr txBox="1"/>
          <p:nvPr/>
        </p:nvSpPr>
        <p:spPr>
          <a:xfrm>
            <a:off x="10896600" y="7445514"/>
            <a:ext cx="7858296" cy="707886"/>
          </a:xfrm>
          <a:prstGeom prst="rect">
            <a:avLst/>
          </a:prstGeom>
          <a:noFill/>
        </p:spPr>
        <p:txBody>
          <a:bodyPr wrap="square" rtlCol="0">
            <a:spAutoFit/>
          </a:bodyPr>
          <a:lstStyle/>
          <a:p>
            <a:pPr algn="just"/>
            <a:r>
              <a:rPr lang="en-US" sz="4000" dirty="0">
                <a:solidFill>
                  <a:srgbClr val="00B0F0"/>
                </a:solidFill>
              </a:rPr>
              <a:t>The</a:t>
            </a:r>
            <a:r>
              <a:rPr lang="en-US" sz="4000" dirty="0">
                <a:solidFill>
                  <a:schemeClr val="bg1"/>
                </a:solidFill>
              </a:rPr>
              <a:t>                                              </a:t>
            </a:r>
            <a:r>
              <a:rPr lang="en-US" sz="4000" dirty="0">
                <a:solidFill>
                  <a:srgbClr val="00B0F0"/>
                </a:solidFill>
              </a:rPr>
              <a:t>Show</a:t>
            </a:r>
          </a:p>
        </p:txBody>
      </p:sp>
      <p:pic>
        <p:nvPicPr>
          <p:cNvPr id="7" name="Audio 6">
            <a:hlinkClick r:id="" action="ppaction://media"/>
            <a:extLst>
              <a:ext uri="{FF2B5EF4-FFF2-40B4-BE49-F238E27FC236}">
                <a16:creationId xmlns:a16="http://schemas.microsoft.com/office/drawing/2014/main" id="{8C9366DE-355D-7C74-BE61-5E4DA71A4CE8}"/>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00000" t="-90625" r="-200000" b="-90625"/>
          <a:stretch>
            <a:fillRect/>
          </a:stretch>
        </p:blipFill>
        <p:spPr>
          <a:xfrm>
            <a:off x="19812000" y="11144250"/>
            <a:ext cx="3048000" cy="17145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Tm="9269">
        <p:fade/>
      </p:transition>
    </mc:Choice>
    <mc:Fallback>
      <p:transition spd="med" advTm="92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descr="A picture containing text, person, indoor">
            <a:extLst>
              <a:ext uri="{FF2B5EF4-FFF2-40B4-BE49-F238E27FC236}">
                <a16:creationId xmlns:a16="http://schemas.microsoft.com/office/drawing/2014/main" id="{B95AA8F1-EFD0-7D34-0D56-38528930BFC1}"/>
              </a:ext>
            </a:extLst>
          </p:cNvPr>
          <p:cNvPicPr>
            <a:picLocks noGrp="1" noChangeAspect="1"/>
          </p:cNvPicPr>
          <p:nvPr>
            <p:ph idx="1"/>
          </p:nvPr>
        </p:nvPicPr>
        <p:blipFill rotWithShape="1">
          <a:blip r:embed="rId3"/>
          <a:srcRect t="9369" b="6305"/>
          <a:stretch/>
        </p:blipFill>
        <p:spPr>
          <a:xfrm>
            <a:off x="0" y="0"/>
            <a:ext cx="24384000" cy="13716000"/>
          </a:xfrm>
        </p:spPr>
      </p:pic>
      <p:sp>
        <p:nvSpPr>
          <p:cNvPr id="18" name="Rectangle 17">
            <a:extLst>
              <a:ext uri="{FF2B5EF4-FFF2-40B4-BE49-F238E27FC236}">
                <a16:creationId xmlns:a16="http://schemas.microsoft.com/office/drawing/2014/main" id="{8178EFED-0525-01A7-9F89-9874EB3DD275}"/>
              </a:ext>
            </a:extLst>
          </p:cNvPr>
          <p:cNvSpPr/>
          <p:nvPr/>
        </p:nvSpPr>
        <p:spPr bwMode="auto">
          <a:xfrm>
            <a:off x="0" y="0"/>
            <a:ext cx="24384000" cy="13716000"/>
          </a:xfrm>
          <a:prstGeom prst="rect">
            <a:avLst/>
          </a:prstGeom>
          <a:solidFill>
            <a:schemeClr val="tx1">
              <a:alpha val="50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9" name="TextBox 8">
            <a:extLst>
              <a:ext uri="{FF2B5EF4-FFF2-40B4-BE49-F238E27FC236}">
                <a16:creationId xmlns:a16="http://schemas.microsoft.com/office/drawing/2014/main" id="{6AB0DE5C-C256-48B4-9DAC-04C42CE92FFF}"/>
              </a:ext>
            </a:extLst>
          </p:cNvPr>
          <p:cNvSpPr txBox="1"/>
          <p:nvPr/>
        </p:nvSpPr>
        <p:spPr>
          <a:xfrm>
            <a:off x="115887" y="12228780"/>
            <a:ext cx="5105400" cy="1323439"/>
          </a:xfrm>
          <a:prstGeom prst="rect">
            <a:avLst/>
          </a:prstGeom>
          <a:noFill/>
        </p:spPr>
        <p:txBody>
          <a:bodyPr wrap="square" rtlCol="0">
            <a:spAutoFit/>
          </a:bodyPr>
          <a:lstStyle/>
          <a:p>
            <a:r>
              <a:rPr lang="en-US" sz="8000" dirty="0">
                <a:solidFill>
                  <a:schemeClr val="bg1"/>
                </a:solidFill>
                <a:latin typeface="Edwardson" pitchFamily="2" charset="0"/>
              </a:rPr>
              <a:t>Tony DeGonia</a:t>
            </a:r>
          </a:p>
        </p:txBody>
      </p:sp>
      <p:pic>
        <p:nvPicPr>
          <p:cNvPr id="19" name="Picture 18" descr="A picture containing text, clipart, vector graphics&#10;&#10;Description automatically generated">
            <a:extLst>
              <a:ext uri="{FF2B5EF4-FFF2-40B4-BE49-F238E27FC236}">
                <a16:creationId xmlns:a16="http://schemas.microsoft.com/office/drawing/2014/main" id="{B5C034AC-A7D5-546B-D480-68FBD2B8C6AF}"/>
              </a:ext>
            </a:extLst>
          </p:cNvPr>
          <p:cNvPicPr>
            <a:picLocks noChangeAspect="1"/>
          </p:cNvPicPr>
          <p:nvPr/>
        </p:nvPicPr>
        <p:blipFill>
          <a:blip r:embed="rId4"/>
          <a:stretch>
            <a:fillRect/>
          </a:stretch>
        </p:blipFill>
        <p:spPr>
          <a:xfrm>
            <a:off x="21564600" y="1066800"/>
            <a:ext cx="1219200" cy="875776"/>
          </a:xfrm>
          <a:prstGeom prst="rect">
            <a:avLst/>
          </a:prstGeom>
        </p:spPr>
      </p:pic>
      <p:sp>
        <p:nvSpPr>
          <p:cNvPr id="20" name="TextBox 19">
            <a:extLst>
              <a:ext uri="{FF2B5EF4-FFF2-40B4-BE49-F238E27FC236}">
                <a16:creationId xmlns:a16="http://schemas.microsoft.com/office/drawing/2014/main" id="{72063EC5-F83B-4FF6-0D44-D8D320148A14}"/>
              </a:ext>
            </a:extLst>
          </p:cNvPr>
          <p:cNvSpPr txBox="1"/>
          <p:nvPr/>
        </p:nvSpPr>
        <p:spPr>
          <a:xfrm>
            <a:off x="1340223" y="4180344"/>
            <a:ext cx="21703553" cy="7940635"/>
          </a:xfrm>
          <a:prstGeom prst="rect">
            <a:avLst/>
          </a:prstGeom>
          <a:noFill/>
        </p:spPr>
        <p:txBody>
          <a:bodyPr wrap="square" rtlCol="0">
            <a:spAutoFit/>
          </a:bodyPr>
          <a:lstStyle/>
          <a:p>
            <a:r>
              <a:rPr lang="en-US" sz="16600" dirty="0">
                <a:solidFill>
                  <a:schemeClr val="bg1"/>
                </a:solidFill>
                <a:latin typeface="Calibri" panose="020F0502020204030204" pitchFamily="34" charset="0"/>
                <a:ea typeface="Calibri" panose="020F0502020204030204" pitchFamily="34" charset="0"/>
                <a:cs typeface="Calibri" panose="020F0502020204030204" pitchFamily="34" charset="0"/>
              </a:rPr>
              <a:t>Thank you for watching</a:t>
            </a:r>
          </a:p>
          <a:p>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l"/>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Check out the next episode of Cybersecurity </a:t>
            </a:r>
            <a:r>
              <a:rPr lang="en-US" sz="4400" dirty="0">
                <a:solidFill>
                  <a:srgbClr val="00B0F0"/>
                </a:solidFill>
                <a:latin typeface="Calibri" panose="020F0502020204030204" pitchFamily="34" charset="0"/>
                <a:ea typeface="Calibri" panose="020F0502020204030204" pitchFamily="34" charset="0"/>
                <a:cs typeface="Calibri" panose="020F0502020204030204" pitchFamily="34" charset="0"/>
              </a:rPr>
              <a:t>Fundamentals</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 on:</a:t>
            </a:r>
          </a:p>
          <a:p>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lvl="8"/>
            <a:endPar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p>
            <a:pPr lvl="5"/>
            <a:b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en-US" sz="4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@TheTonyDeGoniaShow         </a:t>
            </a:r>
            <a:r>
              <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rPr>
              <a:t>@tonydegonia                 @tonydegonia</a:t>
            </a:r>
          </a:p>
          <a:p>
            <a:pPr marL="4229100" lvl="8" indent="-571500">
              <a:buFont typeface="Arial" panose="020B0604020202020204" pitchFamily="34" charset="0"/>
              <a:buChar char="•"/>
            </a:pPr>
            <a:endParaRPr lang="en-US" sz="4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4229100" lvl="8" indent="-571500">
              <a:buFont typeface="Arial" panose="020B0604020202020204" pitchFamily="34" charset="0"/>
              <a:buChar char="•"/>
            </a:pPr>
            <a:endParaRPr lang="en-US" sz="36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BA623362-9F90-F02D-4532-76305066C610}"/>
              </a:ext>
            </a:extLst>
          </p:cNvPr>
          <p:cNvSpPr>
            <a:spLocks noGrp="1"/>
          </p:cNvSpPr>
          <p:nvPr>
            <p:ph type="title"/>
          </p:nvPr>
        </p:nvSpPr>
        <p:spPr/>
        <p:txBody>
          <a:bodyPr/>
          <a:lstStyle/>
          <a:p>
            <a:endParaRPr lang="en-US"/>
          </a:p>
        </p:txBody>
      </p:sp>
      <p:sp>
        <p:nvSpPr>
          <p:cNvPr id="5" name="Title 1">
            <a:extLst>
              <a:ext uri="{FF2B5EF4-FFF2-40B4-BE49-F238E27FC236}">
                <a16:creationId xmlns:a16="http://schemas.microsoft.com/office/drawing/2014/main" id="{AA89FFB2-915A-70C9-86F5-DEBF64BC3F43}"/>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bg1"/>
                </a:solidFill>
                <a:latin typeface="Calibri" panose="020F0502020204030204" pitchFamily="34" charset="0"/>
                <a:ea typeface="Calibri" panose="020F0502020204030204" pitchFamily="34" charset="0"/>
                <a:cs typeface="Calibri" panose="020F0502020204030204" pitchFamily="34" charset="0"/>
              </a:rPr>
              <a:t>Cybersecurity </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Fundamentals</a:t>
            </a:r>
          </a:p>
        </p:txBody>
      </p:sp>
      <p:pic>
        <p:nvPicPr>
          <p:cNvPr id="3" name="Picture 2" descr="Logo&#10;&#10;Description automatically generated">
            <a:extLst>
              <a:ext uri="{FF2B5EF4-FFF2-40B4-BE49-F238E27FC236}">
                <a16:creationId xmlns:a16="http://schemas.microsoft.com/office/drawing/2014/main" id="{8E55A219-7228-D08C-4256-5BF65EF2D780}"/>
              </a:ext>
            </a:extLst>
          </p:cNvPr>
          <p:cNvPicPr>
            <a:picLocks noChangeAspect="1"/>
          </p:cNvPicPr>
          <p:nvPr/>
        </p:nvPicPr>
        <p:blipFill>
          <a:blip r:embed="rId5"/>
          <a:stretch>
            <a:fillRect/>
          </a:stretch>
        </p:blipFill>
        <p:spPr>
          <a:xfrm>
            <a:off x="11088687" y="8953284"/>
            <a:ext cx="2413934" cy="585196"/>
          </a:xfrm>
          <a:prstGeom prst="rect">
            <a:avLst/>
          </a:prstGeom>
        </p:spPr>
      </p:pic>
      <p:pic>
        <p:nvPicPr>
          <p:cNvPr id="7" name="Picture 6" descr="A picture containing ax, vector graphics&#10;&#10;Description automatically generated">
            <a:extLst>
              <a:ext uri="{FF2B5EF4-FFF2-40B4-BE49-F238E27FC236}">
                <a16:creationId xmlns:a16="http://schemas.microsoft.com/office/drawing/2014/main" id="{D1D31D95-6A98-1899-451E-57D0AE280BE5}"/>
              </a:ext>
            </a:extLst>
          </p:cNvPr>
          <p:cNvPicPr>
            <a:picLocks noChangeAspect="1"/>
          </p:cNvPicPr>
          <p:nvPr/>
        </p:nvPicPr>
        <p:blipFill>
          <a:blip r:embed="rId6"/>
          <a:stretch>
            <a:fillRect/>
          </a:stretch>
        </p:blipFill>
        <p:spPr>
          <a:xfrm>
            <a:off x="16956086" y="8839200"/>
            <a:ext cx="991907" cy="813364"/>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CF2F1615-FE01-AF03-08AE-A973A12E9966}"/>
              </a:ext>
            </a:extLst>
          </p:cNvPr>
          <p:cNvPicPr>
            <a:picLocks noChangeAspect="1"/>
          </p:cNvPicPr>
          <p:nvPr/>
        </p:nvPicPr>
        <p:blipFill>
          <a:blip r:embed="rId7"/>
          <a:stretch>
            <a:fillRect/>
          </a:stretch>
        </p:blipFill>
        <p:spPr>
          <a:xfrm>
            <a:off x="5221287" y="8974985"/>
            <a:ext cx="2413934" cy="541794"/>
          </a:xfrm>
          <a:prstGeom prst="rect">
            <a:avLst/>
          </a:prstGeom>
        </p:spPr>
      </p:pic>
    </p:spTree>
    <p:extLst>
      <p:ext uri="{BB962C8B-B14F-4D97-AF65-F5344CB8AC3E}">
        <p14:creationId xmlns:p14="http://schemas.microsoft.com/office/powerpoint/2010/main" val="364440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10;&#10;Description automatically generated">
            <a:extLst>
              <a:ext uri="{FF2B5EF4-FFF2-40B4-BE49-F238E27FC236}">
                <a16:creationId xmlns:a16="http://schemas.microsoft.com/office/drawing/2014/main" id="{23BA0FCA-FA50-162F-6468-E2F3F1C0AA8A}"/>
              </a:ext>
            </a:extLst>
          </p:cNvPr>
          <p:cNvPicPr>
            <a:picLocks noGrp="1" noChangeAspect="1"/>
          </p:cNvPicPr>
          <p:nvPr>
            <p:ph idx="1"/>
          </p:nvPr>
        </p:nvPicPr>
        <p:blipFill rotWithShape="1">
          <a:blip r:embed="rId3"/>
          <a:srcRect l="8203" r="8203"/>
          <a:stretch/>
        </p:blipFill>
        <p:spPr>
          <a:xfrm>
            <a:off x="0" y="0"/>
            <a:ext cx="24384000" cy="13716000"/>
          </a:xfrm>
        </p:spPr>
      </p:pic>
      <p:sp>
        <p:nvSpPr>
          <p:cNvPr id="18" name="Rectangle 17">
            <a:extLst>
              <a:ext uri="{FF2B5EF4-FFF2-40B4-BE49-F238E27FC236}">
                <a16:creationId xmlns:a16="http://schemas.microsoft.com/office/drawing/2014/main" id="{8178EFED-0525-01A7-9F89-9874EB3DD275}"/>
              </a:ext>
            </a:extLst>
          </p:cNvPr>
          <p:cNvSpPr/>
          <p:nvPr/>
        </p:nvSpPr>
        <p:spPr bwMode="auto">
          <a:xfrm>
            <a:off x="0" y="2458"/>
            <a:ext cx="24384000" cy="13716000"/>
          </a:xfrm>
          <a:prstGeom prst="rect">
            <a:avLst/>
          </a:prstGeom>
          <a:solidFill>
            <a:schemeClr val="tx1">
              <a:alpha val="44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2" name="Title 1">
            <a:extLst>
              <a:ext uri="{FF2B5EF4-FFF2-40B4-BE49-F238E27FC236}">
                <a16:creationId xmlns:a16="http://schemas.microsoft.com/office/drawing/2014/main" id="{B12A1FB0-780F-E285-E64B-90D8947C591A}"/>
              </a:ext>
            </a:extLst>
          </p:cNvPr>
          <p:cNvSpPr>
            <a:spLocks noGrp="1"/>
          </p:cNvSpPr>
          <p:nvPr>
            <p:ph type="title"/>
          </p:nvPr>
        </p:nvSpPr>
        <p:spPr>
          <a:xfrm>
            <a:off x="1232647" y="1143001"/>
            <a:ext cx="7073153" cy="685800"/>
          </a:xfrm>
        </p:spPr>
        <p:txBody>
          <a:bodyPr/>
          <a:lstStyle/>
          <a:p>
            <a:r>
              <a:rPr lang="en-US" sz="4000" b="1" dirty="0">
                <a:solidFill>
                  <a:schemeClr val="bg1"/>
                </a:solidFill>
                <a:latin typeface="Calibri" panose="020F0502020204030204" pitchFamily="34" charset="0"/>
                <a:ea typeface="Calibri" panose="020F0502020204030204" pitchFamily="34" charset="0"/>
                <a:cs typeface="Calibri" panose="020F0502020204030204" pitchFamily="34" charset="0"/>
              </a:rPr>
              <a:t>Cybersecurity </a:t>
            </a:r>
            <a:r>
              <a:rPr lang="en-US" sz="4000" b="1" dirty="0">
                <a:solidFill>
                  <a:srgbClr val="00B0F0"/>
                </a:solidFill>
                <a:latin typeface="Calibri" panose="020F0502020204030204" pitchFamily="34" charset="0"/>
                <a:ea typeface="Calibri" panose="020F0502020204030204" pitchFamily="34" charset="0"/>
                <a:cs typeface="Calibri" panose="020F0502020204030204" pitchFamily="34" charset="0"/>
              </a:rPr>
              <a:t>Fundamentals</a:t>
            </a:r>
          </a:p>
        </p:txBody>
      </p:sp>
      <p:sp>
        <p:nvSpPr>
          <p:cNvPr id="6" name="AutoShape 33">
            <a:extLst>
              <a:ext uri="{FF2B5EF4-FFF2-40B4-BE49-F238E27FC236}">
                <a16:creationId xmlns:a16="http://schemas.microsoft.com/office/drawing/2014/main" id="{DC7C3BFA-2C41-0875-7ECB-7434242728D3}"/>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fld id="{56371C2A-B92C-4964-BD8F-363F6AB3D821}" type="slidenum">
              <a:rPr lang="en-US" sz="2400" b="1" smtClean="0">
                <a:solidFill>
                  <a:schemeClr val="bg1"/>
                </a:solidFill>
                <a:latin typeface="Open Sans" charset="0"/>
                <a:cs typeface="Open Sans" charset="0"/>
                <a:sym typeface="Open Sans" charset="0"/>
              </a:rPr>
              <a:t>2</a:t>
            </a:fld>
            <a:endParaRPr lang="en-US" dirty="0">
              <a:solidFill>
                <a:schemeClr val="bg1"/>
              </a:solidFill>
            </a:endParaRPr>
          </a:p>
        </p:txBody>
      </p:sp>
      <p:sp>
        <p:nvSpPr>
          <p:cNvPr id="9" name="TextBox 8">
            <a:extLst>
              <a:ext uri="{FF2B5EF4-FFF2-40B4-BE49-F238E27FC236}">
                <a16:creationId xmlns:a16="http://schemas.microsoft.com/office/drawing/2014/main" id="{6AB0DE5C-C256-48B4-9DAC-04C42CE92FFF}"/>
              </a:ext>
            </a:extLst>
          </p:cNvPr>
          <p:cNvSpPr txBox="1"/>
          <p:nvPr/>
        </p:nvSpPr>
        <p:spPr>
          <a:xfrm>
            <a:off x="115887" y="12228780"/>
            <a:ext cx="5105400" cy="1323439"/>
          </a:xfrm>
          <a:prstGeom prst="rect">
            <a:avLst/>
          </a:prstGeom>
          <a:noFill/>
        </p:spPr>
        <p:txBody>
          <a:bodyPr wrap="square" rtlCol="0">
            <a:spAutoFit/>
          </a:bodyPr>
          <a:lstStyle/>
          <a:p>
            <a:r>
              <a:rPr lang="en-US" sz="8000" dirty="0">
                <a:solidFill>
                  <a:schemeClr val="bg1"/>
                </a:solidFill>
                <a:latin typeface="Edwardson" pitchFamily="2" charset="0"/>
              </a:rPr>
              <a:t>Tony DeGonia</a:t>
            </a:r>
          </a:p>
        </p:txBody>
      </p:sp>
      <p:pic>
        <p:nvPicPr>
          <p:cNvPr id="19" name="Picture 18" descr="A picture containing text, clipart, vector graphics&#10;&#10;Description automatically generated">
            <a:extLst>
              <a:ext uri="{FF2B5EF4-FFF2-40B4-BE49-F238E27FC236}">
                <a16:creationId xmlns:a16="http://schemas.microsoft.com/office/drawing/2014/main" id="{B5C034AC-A7D5-546B-D480-68FBD2B8C6AF}"/>
              </a:ext>
            </a:extLst>
          </p:cNvPr>
          <p:cNvPicPr>
            <a:picLocks noChangeAspect="1"/>
          </p:cNvPicPr>
          <p:nvPr/>
        </p:nvPicPr>
        <p:blipFill>
          <a:blip r:embed="rId4"/>
          <a:stretch>
            <a:fillRect/>
          </a:stretch>
        </p:blipFill>
        <p:spPr>
          <a:xfrm>
            <a:off x="21564600" y="1066800"/>
            <a:ext cx="1219200" cy="875776"/>
          </a:xfrm>
          <a:prstGeom prst="rect">
            <a:avLst/>
          </a:prstGeom>
        </p:spPr>
      </p:pic>
      <p:sp>
        <p:nvSpPr>
          <p:cNvPr id="8" name="TextBox 7">
            <a:extLst>
              <a:ext uri="{FF2B5EF4-FFF2-40B4-BE49-F238E27FC236}">
                <a16:creationId xmlns:a16="http://schemas.microsoft.com/office/drawing/2014/main" id="{E49D87BF-7D54-944B-32D9-1F8C159D046E}"/>
              </a:ext>
            </a:extLst>
          </p:cNvPr>
          <p:cNvSpPr txBox="1"/>
          <p:nvPr/>
        </p:nvSpPr>
        <p:spPr>
          <a:xfrm>
            <a:off x="1232647" y="5534561"/>
            <a:ext cx="21259800" cy="2646878"/>
          </a:xfrm>
          <a:prstGeom prst="rect">
            <a:avLst/>
          </a:prstGeom>
          <a:noFill/>
        </p:spPr>
        <p:txBody>
          <a:bodyPr wrap="square" rtlCol="0">
            <a:spAutoFit/>
          </a:bodyPr>
          <a:lstStyle/>
          <a:p>
            <a:r>
              <a:rPr lang="en-US" sz="16600" dirty="0">
                <a:solidFill>
                  <a:schemeClr val="bg1"/>
                </a:solidFill>
                <a:latin typeface="Calibri" panose="020F0502020204030204" pitchFamily="34" charset="0"/>
                <a:ea typeface="Calibri" panose="020F0502020204030204" pitchFamily="34" charset="0"/>
                <a:cs typeface="Calibri" panose="020F0502020204030204" pitchFamily="34" charset="0"/>
              </a:rPr>
              <a:t>DNS Attack Vectors</a:t>
            </a:r>
          </a:p>
        </p:txBody>
      </p:sp>
      <p:pic>
        <p:nvPicPr>
          <p:cNvPr id="15" name="Picture 14" descr="Logo">
            <a:extLst>
              <a:ext uri="{FF2B5EF4-FFF2-40B4-BE49-F238E27FC236}">
                <a16:creationId xmlns:a16="http://schemas.microsoft.com/office/drawing/2014/main" id="{A8AD0ADD-E055-7423-33C9-F1430FC678D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Lst>
          </a:blip>
          <a:stretch>
            <a:fillRect/>
          </a:stretch>
        </p:blipFill>
        <p:spPr>
          <a:xfrm>
            <a:off x="8708569" y="8915400"/>
            <a:ext cx="6966861" cy="1714501"/>
          </a:xfrm>
          <a:prstGeom prst="rect">
            <a:avLst/>
          </a:prstGeom>
        </p:spPr>
      </p:pic>
    </p:spTree>
    <p:extLst>
      <p:ext uri="{BB962C8B-B14F-4D97-AF65-F5344CB8AC3E}">
        <p14:creationId xmlns:p14="http://schemas.microsoft.com/office/powerpoint/2010/main" val="1382638312"/>
      </p:ext>
    </p:extLst>
  </p:cSld>
  <p:clrMapOvr>
    <a:masterClrMapping/>
  </p:clrMapOvr>
  <mc:AlternateContent xmlns:mc="http://schemas.openxmlformats.org/markup-compatibility/2006" xmlns:p14="http://schemas.microsoft.com/office/powerpoint/2010/main">
    <mc:Choice Requires="p14">
      <p:transition spd="med" p14:dur="700" advTm="52920">
        <p:fade/>
      </p:transition>
    </mc:Choice>
    <mc:Fallback xmlns="">
      <p:transition spd="med" advTm="5292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graphicFrame>
        <p:nvGraphicFramePr>
          <p:cNvPr id="2" name="Diagram 1">
            <a:extLst>
              <a:ext uri="{FF2B5EF4-FFF2-40B4-BE49-F238E27FC236}">
                <a16:creationId xmlns:a16="http://schemas.microsoft.com/office/drawing/2014/main" id="{1E172860-FFCB-B798-6512-4659277740DE}"/>
              </a:ext>
            </a:extLst>
          </p:cNvPr>
          <p:cNvGraphicFramePr/>
          <p:nvPr>
            <p:extLst>
              <p:ext uri="{D42A27DB-BD31-4B8C-83A1-F6EECF244321}">
                <p14:modId xmlns:p14="http://schemas.microsoft.com/office/powerpoint/2010/main" val="503968602"/>
              </p:ext>
            </p:extLst>
          </p:nvPr>
        </p:nvGraphicFramePr>
        <p:xfrm>
          <a:off x="1232647" y="2596732"/>
          <a:ext cx="22098000" cy="906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8"/>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3</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C5CE47FC-D0FC-FE69-1AB8-87BA0F6C7237}"/>
              </a:ext>
            </a:extLst>
          </p:cNvPr>
          <p:cNvSpPr>
            <a:spLocks noGrp="1"/>
          </p:cNvSpPr>
          <p:nvPr>
            <p:ph type="title"/>
          </p:nvPr>
        </p:nvSpPr>
        <p:spPr/>
        <p:txBody>
          <a:bodyPr/>
          <a:lstStyle/>
          <a:p>
            <a:endParaRPr lang="en-US" dirty="0"/>
          </a:p>
        </p:txBody>
      </p:sp>
      <p:sp>
        <p:nvSpPr>
          <p:cNvPr id="5" name="Title 1">
            <a:extLst>
              <a:ext uri="{FF2B5EF4-FFF2-40B4-BE49-F238E27FC236}">
                <a16:creationId xmlns:a16="http://schemas.microsoft.com/office/drawing/2014/main" id="{01BB24EF-AAC1-568E-B425-3EA4C700E65D}"/>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extLst>
      <p:ext uri="{BB962C8B-B14F-4D97-AF65-F5344CB8AC3E}">
        <p14:creationId xmlns:p14="http://schemas.microsoft.com/office/powerpoint/2010/main" val="178652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4"/>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4</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5"/>
            <a:ext cx="21945600" cy="375070"/>
          </a:xfrm>
        </p:spPr>
        <p:txBody>
          <a:bodyPr/>
          <a:lstStyle/>
          <a:p>
            <a:r>
              <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DNS Spoofing or Cache Poisoning</a:t>
            </a:r>
            <a:br>
              <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br>
            <a:endParaRPr lang="en-US" sz="4000" dirty="0">
              <a:solidFill>
                <a:srgbClr val="0070C0"/>
              </a:solidFill>
            </a:endParaRPr>
          </a:p>
        </p:txBody>
      </p:sp>
      <p:pic>
        <p:nvPicPr>
          <p:cNvPr id="6" name="Graphic 5">
            <a:extLst>
              <a:ext uri="{FF2B5EF4-FFF2-40B4-BE49-F238E27FC236}">
                <a16:creationId xmlns:a16="http://schemas.microsoft.com/office/drawing/2014/main" id="{38111267-20BE-FA8E-4C79-43BF4BEFAB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71760" y="3018874"/>
            <a:ext cx="1463040" cy="1463040"/>
          </a:xfrm>
          <a:prstGeom prst="rect">
            <a:avLst/>
          </a:prstGeom>
        </p:spPr>
      </p:pic>
      <p:pic>
        <p:nvPicPr>
          <p:cNvPr id="11" name="Graphic 10">
            <a:extLst>
              <a:ext uri="{FF2B5EF4-FFF2-40B4-BE49-F238E27FC236}">
                <a16:creationId xmlns:a16="http://schemas.microsoft.com/office/drawing/2014/main" id="{8FDC2774-5C88-39E0-AEB3-96618D932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67084" y="6216296"/>
            <a:ext cx="1790565" cy="1790565"/>
          </a:xfrm>
          <a:prstGeom prst="rect">
            <a:avLst/>
          </a:prstGeom>
        </p:spPr>
      </p:pic>
      <p:pic>
        <p:nvPicPr>
          <p:cNvPr id="12" name="Graphic 11">
            <a:extLst>
              <a:ext uri="{FF2B5EF4-FFF2-40B4-BE49-F238E27FC236}">
                <a16:creationId xmlns:a16="http://schemas.microsoft.com/office/drawing/2014/main" id="{D335130F-6D22-D26F-4821-124D61C20FD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83394" y="6253380"/>
            <a:ext cx="1790565" cy="1790565"/>
          </a:xfrm>
          <a:prstGeom prst="rect">
            <a:avLst/>
          </a:prstGeom>
        </p:spPr>
      </p:pic>
      <p:pic>
        <p:nvPicPr>
          <p:cNvPr id="13" name="Graphic 12">
            <a:extLst>
              <a:ext uri="{FF2B5EF4-FFF2-40B4-BE49-F238E27FC236}">
                <a16:creationId xmlns:a16="http://schemas.microsoft.com/office/drawing/2014/main" id="{DEF5D0D3-D700-AF55-EF0D-E2910B3DBCA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5149055" y="5067435"/>
            <a:ext cx="1790565" cy="1790565"/>
          </a:xfrm>
          <a:prstGeom prst="rect">
            <a:avLst/>
          </a:prstGeom>
        </p:spPr>
      </p:pic>
      <p:pic>
        <p:nvPicPr>
          <p:cNvPr id="14" name="Graphic 13">
            <a:extLst>
              <a:ext uri="{FF2B5EF4-FFF2-40B4-BE49-F238E27FC236}">
                <a16:creationId xmlns:a16="http://schemas.microsoft.com/office/drawing/2014/main" id="{39D5943D-B579-E713-9686-98BDBCC0246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983393" y="6264625"/>
            <a:ext cx="1790565" cy="1790565"/>
          </a:xfrm>
          <a:prstGeom prst="rect">
            <a:avLst/>
          </a:prstGeom>
        </p:spPr>
      </p:pic>
      <p:pic>
        <p:nvPicPr>
          <p:cNvPr id="15" name="Graphic 14">
            <a:extLst>
              <a:ext uri="{FF2B5EF4-FFF2-40B4-BE49-F238E27FC236}">
                <a16:creationId xmlns:a16="http://schemas.microsoft.com/office/drawing/2014/main" id="{F267DEC8-1576-D8FF-CC6F-A047B7C37E3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096635" y="9815411"/>
            <a:ext cx="1790565" cy="1790565"/>
          </a:xfrm>
          <a:prstGeom prst="rect">
            <a:avLst/>
          </a:prstGeom>
        </p:spPr>
      </p:pic>
      <p:pic>
        <p:nvPicPr>
          <p:cNvPr id="17" name="Graphic 16">
            <a:extLst>
              <a:ext uri="{FF2B5EF4-FFF2-40B4-BE49-F238E27FC236}">
                <a16:creationId xmlns:a16="http://schemas.microsoft.com/office/drawing/2014/main" id="{EEFDF4B8-FD74-D2DB-9619-A76724BB199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5149055" y="7349246"/>
            <a:ext cx="1790565" cy="1790565"/>
          </a:xfrm>
          <a:prstGeom prst="rect">
            <a:avLst/>
          </a:prstGeom>
        </p:spPr>
      </p:pic>
      <p:pic>
        <p:nvPicPr>
          <p:cNvPr id="18" name="Graphic 17">
            <a:extLst>
              <a:ext uri="{FF2B5EF4-FFF2-40B4-BE49-F238E27FC236}">
                <a16:creationId xmlns:a16="http://schemas.microsoft.com/office/drawing/2014/main" id="{2DFAAFA1-E561-B682-BBCC-EFE4E2FB80C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360184" y="7816084"/>
            <a:ext cx="947542" cy="947542"/>
          </a:xfrm>
          <a:prstGeom prst="rect">
            <a:avLst/>
          </a:prstGeom>
        </p:spPr>
      </p:pic>
      <p:pic>
        <p:nvPicPr>
          <p:cNvPr id="20" name="Graphic 19">
            <a:extLst>
              <a:ext uri="{FF2B5EF4-FFF2-40B4-BE49-F238E27FC236}">
                <a16:creationId xmlns:a16="http://schemas.microsoft.com/office/drawing/2014/main" id="{EC4F06F6-721E-4C1E-E6A5-DE6E1A62F84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152668" y="7801153"/>
            <a:ext cx="947542" cy="947542"/>
          </a:xfrm>
          <a:prstGeom prst="rect">
            <a:avLst/>
          </a:prstGeom>
        </p:spPr>
      </p:pic>
      <p:pic>
        <p:nvPicPr>
          <p:cNvPr id="21" name="Graphic 20">
            <a:extLst>
              <a:ext uri="{FF2B5EF4-FFF2-40B4-BE49-F238E27FC236}">
                <a16:creationId xmlns:a16="http://schemas.microsoft.com/office/drawing/2014/main" id="{D15329A8-AA94-FAD9-8126-7B23438F2A07}"/>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718229" y="3406872"/>
            <a:ext cx="947542" cy="947542"/>
          </a:xfrm>
          <a:prstGeom prst="rect">
            <a:avLst/>
          </a:prstGeom>
        </p:spPr>
      </p:pic>
      <p:pic>
        <p:nvPicPr>
          <p:cNvPr id="22" name="Graphic 21">
            <a:extLst>
              <a:ext uri="{FF2B5EF4-FFF2-40B4-BE49-F238E27FC236}">
                <a16:creationId xmlns:a16="http://schemas.microsoft.com/office/drawing/2014/main" id="{52E771F5-9ABE-6ED9-01E7-1A00C11F101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6978642" y="5501019"/>
            <a:ext cx="947542" cy="947542"/>
          </a:xfrm>
          <a:prstGeom prst="rect">
            <a:avLst/>
          </a:prstGeom>
        </p:spPr>
      </p:pic>
      <p:cxnSp>
        <p:nvCxnSpPr>
          <p:cNvPr id="24" name="Straight Arrow Connector 23">
            <a:extLst>
              <a:ext uri="{FF2B5EF4-FFF2-40B4-BE49-F238E27FC236}">
                <a16:creationId xmlns:a16="http://schemas.microsoft.com/office/drawing/2014/main" id="{F0F13C06-74B0-68BE-BF03-B777C79A83A0}"/>
              </a:ext>
            </a:extLst>
          </p:cNvPr>
          <p:cNvCxnSpPr/>
          <p:nvPr/>
        </p:nvCxnSpPr>
        <p:spPr bwMode="auto">
          <a:xfrm>
            <a:off x="4191000" y="7086600"/>
            <a:ext cx="5905635" cy="0"/>
          </a:xfrm>
          <a:prstGeom prst="straightConnector1">
            <a:avLst/>
          </a:prstGeom>
          <a:blipFill dpi="0" rotWithShape="0">
            <a:blip r:embed="rId27"/>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6" name="Straight Arrow Connector 25">
            <a:extLst>
              <a:ext uri="{FF2B5EF4-FFF2-40B4-BE49-F238E27FC236}">
                <a16:creationId xmlns:a16="http://schemas.microsoft.com/office/drawing/2014/main" id="{494D8FB0-0E87-606D-43B9-75AE7EEB618D}"/>
              </a:ext>
            </a:extLst>
          </p:cNvPr>
          <p:cNvCxnSpPr>
            <a:cxnSpLocks/>
          </p:cNvCxnSpPr>
          <p:nvPr/>
        </p:nvCxnSpPr>
        <p:spPr bwMode="auto">
          <a:xfrm>
            <a:off x="10820399" y="8006861"/>
            <a:ext cx="1" cy="1808550"/>
          </a:xfrm>
          <a:prstGeom prst="straightConnector1">
            <a:avLst/>
          </a:prstGeom>
          <a:blipFill dpi="0" rotWithShape="0">
            <a:blip r:embed="rId27"/>
            <a:srcRect/>
            <a:tile tx="0" ty="0" sx="100000" sy="100000" flip="none" algn="tl"/>
          </a:blipFill>
          <a:ln w="44450" cap="flat" cmpd="sng" algn="ctr">
            <a:solidFill>
              <a:srgbClr val="00B0F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7" name="Straight Arrow Connector 26">
            <a:extLst>
              <a:ext uri="{FF2B5EF4-FFF2-40B4-BE49-F238E27FC236}">
                <a16:creationId xmlns:a16="http://schemas.microsoft.com/office/drawing/2014/main" id="{F4741939-E0EC-0237-F0A6-095BAD03012F}"/>
              </a:ext>
            </a:extLst>
          </p:cNvPr>
          <p:cNvCxnSpPr>
            <a:cxnSpLocks/>
          </p:cNvCxnSpPr>
          <p:nvPr/>
        </p:nvCxnSpPr>
        <p:spPr bwMode="auto">
          <a:xfrm flipH="1">
            <a:off x="10972801" y="4665513"/>
            <a:ext cx="1204" cy="1682594"/>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455BA49F-1480-E984-FDCA-A96EE99F44F0}"/>
              </a:ext>
            </a:extLst>
          </p:cNvPr>
          <p:cNvCxnSpPr/>
          <p:nvPr/>
        </p:nvCxnSpPr>
        <p:spPr bwMode="auto">
          <a:xfrm flipV="1">
            <a:off x="11896725" y="5966991"/>
            <a:ext cx="3261855" cy="1012094"/>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31" name="Straight Arrow Connector 30">
            <a:extLst>
              <a:ext uri="{FF2B5EF4-FFF2-40B4-BE49-F238E27FC236}">
                <a16:creationId xmlns:a16="http://schemas.microsoft.com/office/drawing/2014/main" id="{F261E17B-3DDB-F2B5-DC10-51A1D5779EC6}"/>
              </a:ext>
            </a:extLst>
          </p:cNvPr>
          <p:cNvCxnSpPr>
            <a:endCxn id="17" idx="1"/>
          </p:cNvCxnSpPr>
          <p:nvPr/>
        </p:nvCxnSpPr>
        <p:spPr bwMode="auto">
          <a:xfrm>
            <a:off x="11887198" y="7140994"/>
            <a:ext cx="3261857" cy="1103535"/>
          </a:xfrm>
          <a:prstGeom prst="straightConnector1">
            <a:avLst/>
          </a:prstGeom>
          <a:blipFill dpi="0" rotWithShape="0">
            <a:blip r:embed="rId27"/>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2" name="TextBox 31">
            <a:extLst>
              <a:ext uri="{FF2B5EF4-FFF2-40B4-BE49-F238E27FC236}">
                <a16:creationId xmlns:a16="http://schemas.microsoft.com/office/drawing/2014/main" id="{26CC66BF-532A-0AE4-D63C-13C45F57CE06}"/>
              </a:ext>
            </a:extLst>
          </p:cNvPr>
          <p:cNvSpPr txBox="1"/>
          <p:nvPr/>
        </p:nvSpPr>
        <p:spPr>
          <a:xfrm>
            <a:off x="12589571" y="3629422"/>
            <a:ext cx="2666284" cy="461665"/>
          </a:xfrm>
          <a:prstGeom prst="rect">
            <a:avLst/>
          </a:prstGeom>
          <a:noFill/>
        </p:spPr>
        <p:txBody>
          <a:bodyPr wrap="square" rtlCol="0">
            <a:spAutoFit/>
          </a:bodyPr>
          <a:lstStyle/>
          <a:p>
            <a:pPr algn="l"/>
            <a:r>
              <a:rPr lang="en-US" sz="2400" dirty="0">
                <a:solidFill>
                  <a:srgbClr val="C00000"/>
                </a:solidFill>
              </a:rPr>
              <a:t>Attacker</a:t>
            </a:r>
          </a:p>
        </p:txBody>
      </p:sp>
      <p:sp>
        <p:nvSpPr>
          <p:cNvPr id="33" name="TextBox 32">
            <a:extLst>
              <a:ext uri="{FF2B5EF4-FFF2-40B4-BE49-F238E27FC236}">
                <a16:creationId xmlns:a16="http://schemas.microsoft.com/office/drawing/2014/main" id="{D688173D-550F-80AC-505C-13E7C1B7743E}"/>
              </a:ext>
            </a:extLst>
          </p:cNvPr>
          <p:cNvSpPr txBox="1"/>
          <p:nvPr/>
        </p:nvSpPr>
        <p:spPr>
          <a:xfrm>
            <a:off x="17792835" y="5759593"/>
            <a:ext cx="2666284" cy="461665"/>
          </a:xfrm>
          <a:prstGeom prst="rect">
            <a:avLst/>
          </a:prstGeom>
          <a:noFill/>
        </p:spPr>
        <p:txBody>
          <a:bodyPr wrap="square" rtlCol="0">
            <a:spAutoFit/>
          </a:bodyPr>
          <a:lstStyle/>
          <a:p>
            <a:pPr algn="l"/>
            <a:r>
              <a:rPr lang="en-US" sz="2400" dirty="0">
                <a:solidFill>
                  <a:srgbClr val="C00000"/>
                </a:solidFill>
              </a:rPr>
              <a:t>Malicious Website</a:t>
            </a:r>
          </a:p>
        </p:txBody>
      </p:sp>
      <p:sp>
        <p:nvSpPr>
          <p:cNvPr id="34" name="TextBox 33">
            <a:extLst>
              <a:ext uri="{FF2B5EF4-FFF2-40B4-BE49-F238E27FC236}">
                <a16:creationId xmlns:a16="http://schemas.microsoft.com/office/drawing/2014/main" id="{453EF71D-C8A9-6CB5-7D88-9572157C2F0E}"/>
              </a:ext>
            </a:extLst>
          </p:cNvPr>
          <p:cNvSpPr txBox="1"/>
          <p:nvPr/>
        </p:nvSpPr>
        <p:spPr>
          <a:xfrm>
            <a:off x="17792835" y="7923781"/>
            <a:ext cx="2666284" cy="461665"/>
          </a:xfrm>
          <a:prstGeom prst="rect">
            <a:avLst/>
          </a:prstGeom>
          <a:noFill/>
        </p:spPr>
        <p:txBody>
          <a:bodyPr wrap="square" rtlCol="0">
            <a:spAutoFit/>
          </a:bodyPr>
          <a:lstStyle/>
          <a:p>
            <a:pPr algn="l"/>
            <a:r>
              <a:rPr lang="en-US" sz="2400" dirty="0">
                <a:solidFill>
                  <a:schemeClr val="tx1"/>
                </a:solidFill>
              </a:rPr>
              <a:t>Actual Website</a:t>
            </a:r>
          </a:p>
        </p:txBody>
      </p:sp>
      <p:pic>
        <p:nvPicPr>
          <p:cNvPr id="35" name="Graphic 34">
            <a:extLst>
              <a:ext uri="{FF2B5EF4-FFF2-40B4-BE49-F238E27FC236}">
                <a16:creationId xmlns:a16="http://schemas.microsoft.com/office/drawing/2014/main" id="{5BEA714A-B4C8-33E7-7F51-7AAA6D30CF0D}"/>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6978642" y="7741210"/>
            <a:ext cx="885004" cy="885004"/>
          </a:xfrm>
          <a:prstGeom prst="rect">
            <a:avLst/>
          </a:prstGeom>
        </p:spPr>
      </p:pic>
      <p:pic>
        <p:nvPicPr>
          <p:cNvPr id="36" name="Graphic 35">
            <a:extLst>
              <a:ext uri="{FF2B5EF4-FFF2-40B4-BE49-F238E27FC236}">
                <a16:creationId xmlns:a16="http://schemas.microsoft.com/office/drawing/2014/main" id="{6DD1643A-D1EF-D651-094F-9B9EE0AD0B6C}"/>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9152668" y="7800360"/>
            <a:ext cx="947542" cy="947542"/>
          </a:xfrm>
          <a:prstGeom prst="rect">
            <a:avLst/>
          </a:prstGeom>
        </p:spPr>
      </p:pic>
      <p:sp>
        <p:nvSpPr>
          <p:cNvPr id="37" name="TextBox 36">
            <a:extLst>
              <a:ext uri="{FF2B5EF4-FFF2-40B4-BE49-F238E27FC236}">
                <a16:creationId xmlns:a16="http://schemas.microsoft.com/office/drawing/2014/main" id="{2FD1CA62-939B-C0C6-894B-E734A8EEC5F2}"/>
              </a:ext>
            </a:extLst>
          </p:cNvPr>
          <p:cNvSpPr txBox="1"/>
          <p:nvPr/>
        </p:nvSpPr>
        <p:spPr>
          <a:xfrm>
            <a:off x="6820973" y="7822947"/>
            <a:ext cx="2666284" cy="830997"/>
          </a:xfrm>
          <a:prstGeom prst="rect">
            <a:avLst/>
          </a:prstGeom>
          <a:noFill/>
        </p:spPr>
        <p:txBody>
          <a:bodyPr wrap="square" rtlCol="0">
            <a:spAutoFit/>
          </a:bodyPr>
          <a:lstStyle/>
          <a:p>
            <a:pPr algn="l"/>
            <a:r>
              <a:rPr lang="en-US" sz="2400" dirty="0">
                <a:solidFill>
                  <a:srgbClr val="C00000"/>
                </a:solidFill>
              </a:rPr>
              <a:t>Spoofed/Poisoned DNS Server</a:t>
            </a:r>
          </a:p>
        </p:txBody>
      </p:sp>
      <p:sp>
        <p:nvSpPr>
          <p:cNvPr id="38" name="TextBox 37">
            <a:extLst>
              <a:ext uri="{FF2B5EF4-FFF2-40B4-BE49-F238E27FC236}">
                <a16:creationId xmlns:a16="http://schemas.microsoft.com/office/drawing/2014/main" id="{7D9F8F96-8BFA-8585-F1D8-E77D2E0DA2AA}"/>
              </a:ext>
            </a:extLst>
          </p:cNvPr>
          <p:cNvSpPr txBox="1"/>
          <p:nvPr/>
        </p:nvSpPr>
        <p:spPr>
          <a:xfrm>
            <a:off x="7311946" y="7813968"/>
            <a:ext cx="2081040" cy="830997"/>
          </a:xfrm>
          <a:prstGeom prst="rect">
            <a:avLst/>
          </a:prstGeom>
          <a:noFill/>
        </p:spPr>
        <p:txBody>
          <a:bodyPr wrap="square" rtlCol="0">
            <a:spAutoFit/>
          </a:bodyPr>
          <a:lstStyle/>
          <a:p>
            <a:pPr algn="l"/>
            <a:r>
              <a:rPr lang="en-US" sz="2400" dirty="0">
                <a:solidFill>
                  <a:schemeClr val="tx1"/>
                </a:solidFill>
              </a:rPr>
              <a:t>Recursive DNS Server</a:t>
            </a:r>
          </a:p>
        </p:txBody>
      </p:sp>
      <p:sp>
        <p:nvSpPr>
          <p:cNvPr id="39" name="TextBox 38">
            <a:extLst>
              <a:ext uri="{FF2B5EF4-FFF2-40B4-BE49-F238E27FC236}">
                <a16:creationId xmlns:a16="http://schemas.microsoft.com/office/drawing/2014/main" id="{96E98B74-5BF4-CC89-A981-93D383F8B10D}"/>
              </a:ext>
            </a:extLst>
          </p:cNvPr>
          <p:cNvSpPr txBox="1"/>
          <p:nvPr/>
        </p:nvSpPr>
        <p:spPr>
          <a:xfrm>
            <a:off x="2314582" y="8055190"/>
            <a:ext cx="2666284" cy="830997"/>
          </a:xfrm>
          <a:prstGeom prst="rect">
            <a:avLst/>
          </a:prstGeom>
          <a:noFill/>
        </p:spPr>
        <p:txBody>
          <a:bodyPr wrap="square" rtlCol="0">
            <a:spAutoFit/>
          </a:bodyPr>
          <a:lstStyle/>
          <a:p>
            <a:pPr algn="l"/>
            <a:r>
              <a:rPr lang="en-US" sz="2400" dirty="0">
                <a:solidFill>
                  <a:schemeClr val="tx1"/>
                </a:solidFill>
              </a:rPr>
              <a:t>Computer/Endpoint User</a:t>
            </a:r>
          </a:p>
        </p:txBody>
      </p:sp>
      <p:pic>
        <p:nvPicPr>
          <p:cNvPr id="40" name="Graphic 39">
            <a:extLst>
              <a:ext uri="{FF2B5EF4-FFF2-40B4-BE49-F238E27FC236}">
                <a16:creationId xmlns:a16="http://schemas.microsoft.com/office/drawing/2014/main" id="{78B00B9E-1E54-77F7-3504-404DC519F8BC}"/>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879502" y="10249286"/>
            <a:ext cx="922814" cy="922814"/>
          </a:xfrm>
          <a:prstGeom prst="rect">
            <a:avLst/>
          </a:prstGeom>
        </p:spPr>
      </p:pic>
      <p:sp>
        <p:nvSpPr>
          <p:cNvPr id="41" name="TextBox 40">
            <a:extLst>
              <a:ext uri="{FF2B5EF4-FFF2-40B4-BE49-F238E27FC236}">
                <a16:creationId xmlns:a16="http://schemas.microsoft.com/office/drawing/2014/main" id="{1FCE5004-1EB2-9FAC-11CE-EA7BD38F08A9}"/>
              </a:ext>
            </a:extLst>
          </p:cNvPr>
          <p:cNvSpPr txBox="1"/>
          <p:nvPr/>
        </p:nvSpPr>
        <p:spPr>
          <a:xfrm>
            <a:off x="12718010" y="10468773"/>
            <a:ext cx="4221610" cy="461665"/>
          </a:xfrm>
          <a:prstGeom prst="rect">
            <a:avLst/>
          </a:prstGeom>
          <a:noFill/>
        </p:spPr>
        <p:txBody>
          <a:bodyPr wrap="square" rtlCol="0">
            <a:spAutoFit/>
          </a:bodyPr>
          <a:lstStyle/>
          <a:p>
            <a:pPr algn="l"/>
            <a:r>
              <a:rPr lang="en-US" sz="2400" dirty="0">
                <a:solidFill>
                  <a:schemeClr val="tx1"/>
                </a:solidFill>
              </a:rPr>
              <a:t>Public Root DNS Server System</a:t>
            </a:r>
          </a:p>
        </p:txBody>
      </p:sp>
      <p:cxnSp>
        <p:nvCxnSpPr>
          <p:cNvPr id="42" name="Straight Arrow Connector 41">
            <a:extLst>
              <a:ext uri="{FF2B5EF4-FFF2-40B4-BE49-F238E27FC236}">
                <a16:creationId xmlns:a16="http://schemas.microsoft.com/office/drawing/2014/main" id="{B6AE641A-C25A-4805-A9DD-BBDC67D7F599}"/>
              </a:ext>
            </a:extLst>
          </p:cNvPr>
          <p:cNvCxnSpPr/>
          <p:nvPr/>
        </p:nvCxnSpPr>
        <p:spPr bwMode="auto">
          <a:xfrm>
            <a:off x="11049000" y="8021250"/>
            <a:ext cx="1" cy="1808550"/>
          </a:xfrm>
          <a:prstGeom prst="straightConnector1">
            <a:avLst/>
          </a:prstGeom>
          <a:blipFill dpi="0" rotWithShape="0">
            <a:blip r:embed="rId27"/>
            <a:srcRect/>
            <a:tile tx="0" ty="0" sx="100000" sy="100000" flip="none" algn="tl"/>
          </a:blipFill>
          <a:ln w="44450" cap="flat" cmpd="sng" algn="ctr">
            <a:solidFill>
              <a:srgbClr val="0070C0"/>
            </a:solidFill>
            <a:prstDash val="solid"/>
            <a:miter lim="0"/>
            <a:headEnd type="triangle" w="lg" len="lg"/>
            <a:tailEnd type="non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Title 1">
            <a:extLst>
              <a:ext uri="{FF2B5EF4-FFF2-40B4-BE49-F238E27FC236}">
                <a16:creationId xmlns:a16="http://schemas.microsoft.com/office/drawing/2014/main" id="{2C244287-CBA1-E091-63C1-163ABF72ADDD}"/>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cxnSp>
        <p:nvCxnSpPr>
          <p:cNvPr id="3" name="Straight Arrow Connector 2">
            <a:extLst>
              <a:ext uri="{FF2B5EF4-FFF2-40B4-BE49-F238E27FC236}">
                <a16:creationId xmlns:a16="http://schemas.microsoft.com/office/drawing/2014/main" id="{E174B596-B009-F1CC-15E1-8FF43A3AF5A0}"/>
              </a:ext>
            </a:extLst>
          </p:cNvPr>
          <p:cNvCxnSpPr>
            <a:cxnSpLocks/>
          </p:cNvCxnSpPr>
          <p:nvPr/>
        </p:nvCxnSpPr>
        <p:spPr bwMode="auto">
          <a:xfrm>
            <a:off x="10748803" y="4665513"/>
            <a:ext cx="1" cy="1808550"/>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 name="Straight Arrow Connector 4">
            <a:extLst>
              <a:ext uri="{FF2B5EF4-FFF2-40B4-BE49-F238E27FC236}">
                <a16:creationId xmlns:a16="http://schemas.microsoft.com/office/drawing/2014/main" id="{DEF36A9B-8BC5-DD59-E903-222C5D4C5B1B}"/>
              </a:ext>
            </a:extLst>
          </p:cNvPr>
          <p:cNvCxnSpPr>
            <a:cxnSpLocks/>
          </p:cNvCxnSpPr>
          <p:nvPr/>
        </p:nvCxnSpPr>
        <p:spPr bwMode="auto">
          <a:xfrm>
            <a:off x="11198002" y="4665513"/>
            <a:ext cx="0" cy="1786862"/>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6" name="Straight Arrow Connector 15">
            <a:extLst>
              <a:ext uri="{FF2B5EF4-FFF2-40B4-BE49-F238E27FC236}">
                <a16:creationId xmlns:a16="http://schemas.microsoft.com/office/drawing/2014/main" id="{64EF5F02-FDAF-701C-06BC-834920B40541}"/>
              </a:ext>
            </a:extLst>
          </p:cNvPr>
          <p:cNvCxnSpPr>
            <a:cxnSpLocks/>
          </p:cNvCxnSpPr>
          <p:nvPr/>
        </p:nvCxnSpPr>
        <p:spPr bwMode="auto">
          <a:xfrm flipH="1">
            <a:off x="10515601" y="4665513"/>
            <a:ext cx="9205" cy="1696321"/>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9" name="Straight Arrow Connector 18">
            <a:extLst>
              <a:ext uri="{FF2B5EF4-FFF2-40B4-BE49-F238E27FC236}">
                <a16:creationId xmlns:a16="http://schemas.microsoft.com/office/drawing/2014/main" id="{E8DC4F44-37D0-2DCB-F305-0E460F07BF1C}"/>
              </a:ext>
            </a:extLst>
          </p:cNvPr>
          <p:cNvCxnSpPr>
            <a:cxnSpLocks/>
          </p:cNvCxnSpPr>
          <p:nvPr/>
        </p:nvCxnSpPr>
        <p:spPr bwMode="auto">
          <a:xfrm>
            <a:off x="11421998" y="4665513"/>
            <a:ext cx="6798" cy="1667599"/>
          </a:xfrm>
          <a:prstGeom prst="straightConnector1">
            <a:avLst/>
          </a:prstGeom>
          <a:blipFill dpi="0" rotWithShape="0">
            <a:blip r:embed="rId2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5" name="Multiplication Sign 44">
            <a:extLst>
              <a:ext uri="{FF2B5EF4-FFF2-40B4-BE49-F238E27FC236}">
                <a16:creationId xmlns:a16="http://schemas.microsoft.com/office/drawing/2014/main" id="{62B3DA8E-7C27-F7FE-C87C-E78206488F30}"/>
              </a:ext>
            </a:extLst>
          </p:cNvPr>
          <p:cNvSpPr/>
          <p:nvPr/>
        </p:nvSpPr>
        <p:spPr bwMode="auto">
          <a:xfrm>
            <a:off x="10524806" y="8626214"/>
            <a:ext cx="802558" cy="593986"/>
          </a:xfrm>
          <a:prstGeom prst="mathMultiply">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46" name="Multiplication Sign 45">
            <a:extLst>
              <a:ext uri="{FF2B5EF4-FFF2-40B4-BE49-F238E27FC236}">
                <a16:creationId xmlns:a16="http://schemas.microsoft.com/office/drawing/2014/main" id="{074E0B44-04CB-FB89-DA3E-198E6F6C1494}"/>
              </a:ext>
            </a:extLst>
          </p:cNvPr>
          <p:cNvSpPr/>
          <p:nvPr/>
        </p:nvSpPr>
        <p:spPr bwMode="auto">
          <a:xfrm>
            <a:off x="13109623" y="7407014"/>
            <a:ext cx="802558" cy="593986"/>
          </a:xfrm>
          <a:prstGeom prst="mathMultiply">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47" name="Callout: Line with Accent Bar 46">
            <a:extLst>
              <a:ext uri="{FF2B5EF4-FFF2-40B4-BE49-F238E27FC236}">
                <a16:creationId xmlns:a16="http://schemas.microsoft.com/office/drawing/2014/main" id="{642F6511-83F9-85F5-FC80-15C90DC7946C}"/>
              </a:ext>
            </a:extLst>
          </p:cNvPr>
          <p:cNvSpPr/>
          <p:nvPr/>
        </p:nvSpPr>
        <p:spPr bwMode="auto">
          <a:xfrm>
            <a:off x="6645139" y="3982192"/>
            <a:ext cx="2325172" cy="1463040"/>
          </a:xfrm>
          <a:prstGeom prst="accentCallout1">
            <a:avLst>
              <a:gd name="adj1" fmla="val 35026"/>
              <a:gd name="adj2" fmla="val 103091"/>
              <a:gd name="adj3" fmla="val 102734"/>
              <a:gd name="adj4" fmla="val 160756"/>
            </a:avLst>
          </a:prstGeom>
          <a:solidFill>
            <a:schemeClr val="bg1">
              <a:lumMod val="95000"/>
            </a:schemeClr>
          </a:solidFill>
          <a:ln w="12700" cap="flat" cmpd="sng" algn="ctr">
            <a:solidFill>
              <a:srgbClr val="0070C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Gill Sans" charset="0"/>
                <a:ea typeface="ＭＳ Ｐゴシック" charset="0"/>
                <a:cs typeface="Gill Sans" charset="0"/>
                <a:sym typeface="Gill Sans" charset="0"/>
              </a:rPr>
              <a:t>High volume DNS requests to malicious domain</a:t>
            </a:r>
          </a:p>
        </p:txBody>
      </p:sp>
    </p:spTree>
    <p:custDataLst>
      <p:tags r:id="rId1"/>
    </p:custDataLst>
    <p:extLst>
      <p:ext uri="{BB962C8B-B14F-4D97-AF65-F5344CB8AC3E}">
        <p14:creationId xmlns:p14="http://schemas.microsoft.com/office/powerpoint/2010/main" val="3714456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left)">
                                      <p:cBhvr>
                                        <p:cTn id="39" dur="500"/>
                                        <p:tgtEl>
                                          <p:spTgt spid="31"/>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par>
                          <p:cTn id="49" fill="hold">
                            <p:stCondLst>
                              <p:cond delay="1500"/>
                            </p:stCondLst>
                            <p:childTnLst>
                              <p:par>
                                <p:cTn id="50" presetID="22" presetClass="entr" presetSubtype="1"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down)">
                                      <p:cBhvr>
                                        <p:cTn id="56" dur="500"/>
                                        <p:tgtEl>
                                          <p:spTgt spid="42"/>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500"/>
                                        <p:tgtEl>
                                          <p:spTgt spid="6"/>
                                        </p:tgtEl>
                                      </p:cBhvr>
                                    </p:animEffect>
                                  </p:childTnLst>
                                </p:cTn>
                              </p:par>
                              <p:par>
                                <p:cTn id="61" presetID="10" presetClass="entr" presetSubtype="0" fill="hold"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childTnLst>
                                </p:cTn>
                              </p:par>
                            </p:childTnLst>
                          </p:cTn>
                        </p:par>
                        <p:par>
                          <p:cTn id="67" fill="hold">
                            <p:stCondLst>
                              <p:cond delay="3000"/>
                            </p:stCondLst>
                            <p:childTnLst>
                              <p:par>
                                <p:cTn id="68" presetID="47" presetClass="entr" presetSubtype="0" fill="hold" nodeType="after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47" presetClass="entr" presetSubtype="0"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1000"/>
                                        <p:tgtEl>
                                          <p:spTgt spid="3"/>
                                        </p:tgtEl>
                                      </p:cBhvr>
                                    </p:animEffect>
                                    <p:anim calcmode="lin" valueType="num">
                                      <p:cBhvr>
                                        <p:cTn id="77" dur="1000" fill="hold"/>
                                        <p:tgtEl>
                                          <p:spTgt spid="3"/>
                                        </p:tgtEl>
                                        <p:attrNameLst>
                                          <p:attrName>ppt_x</p:attrName>
                                        </p:attrNameLst>
                                      </p:cBhvr>
                                      <p:tavLst>
                                        <p:tav tm="0">
                                          <p:val>
                                            <p:strVal val="#ppt_x"/>
                                          </p:val>
                                        </p:tav>
                                        <p:tav tm="100000">
                                          <p:val>
                                            <p:strVal val="#ppt_x"/>
                                          </p:val>
                                        </p:tav>
                                      </p:tavLst>
                                    </p:anim>
                                    <p:anim calcmode="lin" valueType="num">
                                      <p:cBhvr>
                                        <p:cTn id="78" dur="1000" fill="hold"/>
                                        <p:tgtEl>
                                          <p:spTgt spid="3"/>
                                        </p:tgtEl>
                                        <p:attrNameLst>
                                          <p:attrName>ppt_y</p:attrName>
                                        </p:attrNameLst>
                                      </p:cBhvr>
                                      <p:tavLst>
                                        <p:tav tm="0">
                                          <p:val>
                                            <p:strVal val="#ppt_y-.1"/>
                                          </p:val>
                                        </p:tav>
                                        <p:tav tm="100000">
                                          <p:val>
                                            <p:strVal val="#ppt_y"/>
                                          </p:val>
                                        </p:tav>
                                      </p:tavLst>
                                    </p:anim>
                                  </p:childTnLst>
                                </p:cTn>
                              </p:par>
                            </p:childTnLst>
                          </p:cTn>
                        </p:par>
                        <p:par>
                          <p:cTn id="79" fill="hold">
                            <p:stCondLst>
                              <p:cond delay="5000"/>
                            </p:stCondLst>
                            <p:childTnLst>
                              <p:par>
                                <p:cTn id="80" presetID="47" presetClass="entr" presetSubtype="0" fill="hold"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fade">
                                      <p:cBhvr>
                                        <p:cTn id="82" dur="1000"/>
                                        <p:tgtEl>
                                          <p:spTgt spid="27"/>
                                        </p:tgtEl>
                                      </p:cBhvr>
                                    </p:animEffect>
                                    <p:anim calcmode="lin" valueType="num">
                                      <p:cBhvr>
                                        <p:cTn id="83" dur="1000" fill="hold"/>
                                        <p:tgtEl>
                                          <p:spTgt spid="27"/>
                                        </p:tgtEl>
                                        <p:attrNameLst>
                                          <p:attrName>ppt_x</p:attrName>
                                        </p:attrNameLst>
                                      </p:cBhvr>
                                      <p:tavLst>
                                        <p:tav tm="0">
                                          <p:val>
                                            <p:strVal val="#ppt_x"/>
                                          </p:val>
                                        </p:tav>
                                        <p:tav tm="100000">
                                          <p:val>
                                            <p:strVal val="#ppt_x"/>
                                          </p:val>
                                        </p:tav>
                                      </p:tavLst>
                                    </p:anim>
                                    <p:anim calcmode="lin" valueType="num">
                                      <p:cBhvr>
                                        <p:cTn id="84" dur="1000" fill="hold"/>
                                        <p:tgtEl>
                                          <p:spTgt spid="27"/>
                                        </p:tgtEl>
                                        <p:attrNameLst>
                                          <p:attrName>ppt_y</p:attrName>
                                        </p:attrNameLst>
                                      </p:cBhvr>
                                      <p:tavLst>
                                        <p:tav tm="0">
                                          <p:val>
                                            <p:strVal val="#ppt_y-.1"/>
                                          </p:val>
                                        </p:tav>
                                        <p:tav tm="100000">
                                          <p:val>
                                            <p:strVal val="#ppt_y"/>
                                          </p:val>
                                        </p:tav>
                                      </p:tavLst>
                                    </p:anim>
                                  </p:childTnLst>
                                </p:cTn>
                              </p:par>
                            </p:childTnLst>
                          </p:cTn>
                        </p:par>
                        <p:par>
                          <p:cTn id="85" fill="hold">
                            <p:stCondLst>
                              <p:cond delay="6000"/>
                            </p:stCondLst>
                            <p:childTnLst>
                              <p:par>
                                <p:cTn id="86" presetID="47" presetClass="entr" presetSubtype="0" fill="hold" nodeType="after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fade">
                                      <p:cBhvr>
                                        <p:cTn id="88" dur="1000"/>
                                        <p:tgtEl>
                                          <p:spTgt spid="5"/>
                                        </p:tgtEl>
                                      </p:cBhvr>
                                    </p:animEffect>
                                    <p:anim calcmode="lin" valueType="num">
                                      <p:cBhvr>
                                        <p:cTn id="89" dur="1000" fill="hold"/>
                                        <p:tgtEl>
                                          <p:spTgt spid="5"/>
                                        </p:tgtEl>
                                        <p:attrNameLst>
                                          <p:attrName>ppt_x</p:attrName>
                                        </p:attrNameLst>
                                      </p:cBhvr>
                                      <p:tavLst>
                                        <p:tav tm="0">
                                          <p:val>
                                            <p:strVal val="#ppt_x"/>
                                          </p:val>
                                        </p:tav>
                                        <p:tav tm="100000">
                                          <p:val>
                                            <p:strVal val="#ppt_x"/>
                                          </p:val>
                                        </p:tav>
                                      </p:tavLst>
                                    </p:anim>
                                    <p:anim calcmode="lin" valueType="num">
                                      <p:cBhvr>
                                        <p:cTn id="90" dur="1000" fill="hold"/>
                                        <p:tgtEl>
                                          <p:spTgt spid="5"/>
                                        </p:tgtEl>
                                        <p:attrNameLst>
                                          <p:attrName>ppt_y</p:attrName>
                                        </p:attrNameLst>
                                      </p:cBhvr>
                                      <p:tavLst>
                                        <p:tav tm="0">
                                          <p:val>
                                            <p:strVal val="#ppt_y-.1"/>
                                          </p:val>
                                        </p:tav>
                                        <p:tav tm="100000">
                                          <p:val>
                                            <p:strVal val="#ppt_y"/>
                                          </p:val>
                                        </p:tav>
                                      </p:tavLst>
                                    </p:anim>
                                  </p:childTnLst>
                                </p:cTn>
                              </p:par>
                            </p:childTnLst>
                          </p:cTn>
                        </p:par>
                        <p:par>
                          <p:cTn id="91" fill="hold">
                            <p:stCondLst>
                              <p:cond delay="7000"/>
                            </p:stCondLst>
                            <p:childTnLst>
                              <p:par>
                                <p:cTn id="92" presetID="47" presetClass="entr" presetSubtype="0" fill="hold" nodeType="afterEffect">
                                  <p:stCondLst>
                                    <p:cond delay="0"/>
                                  </p:stCondLst>
                                  <p:childTnLst>
                                    <p:set>
                                      <p:cBhvr>
                                        <p:cTn id="93" dur="1" fill="hold">
                                          <p:stCondLst>
                                            <p:cond delay="0"/>
                                          </p:stCondLst>
                                        </p:cTn>
                                        <p:tgtEl>
                                          <p:spTgt spid="19"/>
                                        </p:tgtEl>
                                        <p:attrNameLst>
                                          <p:attrName>style.visibility</p:attrName>
                                        </p:attrNameLst>
                                      </p:cBhvr>
                                      <p:to>
                                        <p:strVal val="visible"/>
                                      </p:to>
                                    </p:set>
                                    <p:animEffect transition="in" filter="fade">
                                      <p:cBhvr>
                                        <p:cTn id="94" dur="1000"/>
                                        <p:tgtEl>
                                          <p:spTgt spid="19"/>
                                        </p:tgtEl>
                                      </p:cBhvr>
                                    </p:animEffect>
                                    <p:anim calcmode="lin" valueType="num">
                                      <p:cBhvr>
                                        <p:cTn id="95" dur="1000" fill="hold"/>
                                        <p:tgtEl>
                                          <p:spTgt spid="19"/>
                                        </p:tgtEl>
                                        <p:attrNameLst>
                                          <p:attrName>ppt_x</p:attrName>
                                        </p:attrNameLst>
                                      </p:cBhvr>
                                      <p:tavLst>
                                        <p:tav tm="0">
                                          <p:val>
                                            <p:strVal val="#ppt_x"/>
                                          </p:val>
                                        </p:tav>
                                        <p:tav tm="100000">
                                          <p:val>
                                            <p:strVal val="#ppt_x"/>
                                          </p:val>
                                        </p:tav>
                                      </p:tavLst>
                                    </p:anim>
                                    <p:anim calcmode="lin" valueType="num">
                                      <p:cBhvr>
                                        <p:cTn id="96" dur="1000" fill="hold"/>
                                        <p:tgtEl>
                                          <p:spTgt spid="19"/>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47"/>
                                        </p:tgtEl>
                                        <p:attrNameLst>
                                          <p:attrName>style.visibility</p:attrName>
                                        </p:attrNameLst>
                                      </p:cBhvr>
                                      <p:to>
                                        <p:strVal val="visible"/>
                                      </p:to>
                                    </p:set>
                                    <p:animEffect transition="in" filter="fade">
                                      <p:cBhvr>
                                        <p:cTn id="100" dur="500"/>
                                        <p:tgtEl>
                                          <p:spTgt spid="47"/>
                                        </p:tgtEl>
                                      </p:cBhvr>
                                    </p:animEffect>
                                  </p:childTnLst>
                                </p:cTn>
                              </p:par>
                            </p:childTnLst>
                          </p:cTn>
                        </p:par>
                        <p:par>
                          <p:cTn id="101" fill="hold">
                            <p:stCondLst>
                              <p:cond delay="8500"/>
                            </p:stCondLst>
                            <p:childTnLst>
                              <p:par>
                                <p:cTn id="102" presetID="1" presetClass="exit" presetSubtype="0" fill="hold" grpId="1" nodeType="afterEffect">
                                  <p:stCondLst>
                                    <p:cond delay="0"/>
                                  </p:stCondLst>
                                  <p:childTnLst>
                                    <p:set>
                                      <p:cBhvr>
                                        <p:cTn id="103" dur="1" fill="hold">
                                          <p:stCondLst>
                                            <p:cond delay="0"/>
                                          </p:stCondLst>
                                        </p:cTn>
                                        <p:tgtEl>
                                          <p:spTgt spid="38"/>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14"/>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20"/>
                                        </p:tgtEl>
                                        <p:attrNameLst>
                                          <p:attrName>style.visibility</p:attrName>
                                        </p:attrNameLst>
                                      </p:cBhvr>
                                      <p:to>
                                        <p:strVal val="hidden"/>
                                      </p:to>
                                    </p:set>
                                  </p:childTnLst>
                                </p:cTn>
                              </p:par>
                            </p:childTnLst>
                          </p:cTn>
                        </p:par>
                        <p:par>
                          <p:cTn id="108" fill="hold">
                            <p:stCondLst>
                              <p:cond delay="8500"/>
                            </p:stCondLst>
                            <p:childTnLst>
                              <p:par>
                                <p:cTn id="109" presetID="1" presetClass="entr" presetSubtype="0" fill="hold" nodeType="afterEffect">
                                  <p:stCondLst>
                                    <p:cond delay="0"/>
                                  </p:stCondLst>
                                  <p:childTnLst>
                                    <p:set>
                                      <p:cBhvr>
                                        <p:cTn id="110" dur="1" fill="hold">
                                          <p:stCondLst>
                                            <p:cond delay="0"/>
                                          </p:stCondLst>
                                        </p:cTn>
                                        <p:tgtEl>
                                          <p:spTgt spid="12"/>
                                        </p:tgtEl>
                                        <p:attrNameLst>
                                          <p:attrName>style.visibility</p:attrName>
                                        </p:attrNameLst>
                                      </p:cBhvr>
                                      <p:to>
                                        <p:strVal val="visible"/>
                                      </p:to>
                                    </p:set>
                                  </p:childTnLst>
                                </p:cTn>
                              </p:par>
                            </p:childTnLst>
                          </p:cTn>
                        </p:par>
                        <p:par>
                          <p:cTn id="111" fill="hold">
                            <p:stCondLst>
                              <p:cond delay="8500"/>
                            </p:stCondLst>
                            <p:childTnLst>
                              <p:par>
                                <p:cTn id="112" presetID="1" presetClass="entr" presetSubtype="0"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childTnLst>
                                </p:cTn>
                              </p:par>
                            </p:childTnLst>
                          </p:cTn>
                        </p:par>
                        <p:par>
                          <p:cTn id="114" fill="hold">
                            <p:stCondLst>
                              <p:cond delay="8500"/>
                            </p:stCondLst>
                            <p:childTnLst>
                              <p:par>
                                <p:cTn id="115" presetID="1"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29"/>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22"/>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childTnLst>
                                </p:cTn>
                              </p:par>
                            </p:childTnLst>
                          </p:cTn>
                        </p:par>
                        <p:par>
                          <p:cTn id="125" fill="hold">
                            <p:stCondLst>
                              <p:cond delay="8500"/>
                            </p:stCondLst>
                            <p:childTnLst>
                              <p:par>
                                <p:cTn id="126" presetID="1" presetClass="entr" presetSubtype="0" fill="hold" grpId="0" nodeType="afterEffect">
                                  <p:stCondLst>
                                    <p:cond delay="0"/>
                                  </p:stCondLst>
                                  <p:childTnLst>
                                    <p:set>
                                      <p:cBhvr>
                                        <p:cTn id="127" dur="1" fill="hold">
                                          <p:stCondLst>
                                            <p:cond delay="0"/>
                                          </p:stCondLst>
                                        </p:cTn>
                                        <p:tgtEl>
                                          <p:spTgt spid="46"/>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7" grpId="0"/>
      <p:bldP spid="38" grpId="0"/>
      <p:bldP spid="38" grpId="1"/>
      <p:bldP spid="39" grpId="0"/>
      <p:bldP spid="41" grpId="0"/>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4"/>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5</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4"/>
            <a:ext cx="21945600" cy="455261"/>
          </a:xfrm>
        </p:spPr>
        <p:txBody>
          <a:bodyPr/>
          <a:lstStyle/>
          <a:p>
            <a:r>
              <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Pharming</a:t>
            </a:r>
            <a:endParaRPr lang="en-US" sz="4000" dirty="0">
              <a:solidFill>
                <a:srgbClr val="0070C0"/>
              </a:solidFill>
            </a:endParaRPr>
          </a:p>
        </p:txBody>
      </p:sp>
      <p:pic>
        <p:nvPicPr>
          <p:cNvPr id="11" name="Graphic 10">
            <a:extLst>
              <a:ext uri="{FF2B5EF4-FFF2-40B4-BE49-F238E27FC236}">
                <a16:creationId xmlns:a16="http://schemas.microsoft.com/office/drawing/2014/main" id="{8FDC2774-5C88-39E0-AEB3-96618D9323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7915" y="6348107"/>
            <a:ext cx="1790565" cy="1790565"/>
          </a:xfrm>
          <a:prstGeom prst="rect">
            <a:avLst/>
          </a:prstGeom>
        </p:spPr>
      </p:pic>
      <p:pic>
        <p:nvPicPr>
          <p:cNvPr id="12" name="Graphic 11">
            <a:extLst>
              <a:ext uri="{FF2B5EF4-FFF2-40B4-BE49-F238E27FC236}">
                <a16:creationId xmlns:a16="http://schemas.microsoft.com/office/drawing/2014/main" id="{D335130F-6D22-D26F-4821-124D61C20F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50366" y="6230685"/>
            <a:ext cx="1790565" cy="1790565"/>
          </a:xfrm>
          <a:prstGeom prst="rect">
            <a:avLst/>
          </a:prstGeom>
        </p:spPr>
      </p:pic>
      <p:pic>
        <p:nvPicPr>
          <p:cNvPr id="13" name="Graphic 12">
            <a:extLst>
              <a:ext uri="{FF2B5EF4-FFF2-40B4-BE49-F238E27FC236}">
                <a16:creationId xmlns:a16="http://schemas.microsoft.com/office/drawing/2014/main" id="{DEF5D0D3-D700-AF55-EF0D-E2910B3DBC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149055" y="5067435"/>
            <a:ext cx="1790565" cy="1790565"/>
          </a:xfrm>
          <a:prstGeom prst="rect">
            <a:avLst/>
          </a:prstGeom>
        </p:spPr>
      </p:pic>
      <p:pic>
        <p:nvPicPr>
          <p:cNvPr id="14" name="Graphic 13">
            <a:extLst>
              <a:ext uri="{FF2B5EF4-FFF2-40B4-BE49-F238E27FC236}">
                <a16:creationId xmlns:a16="http://schemas.microsoft.com/office/drawing/2014/main" id="{39D5943D-B579-E713-9686-98BDBCC024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42483" y="6238266"/>
            <a:ext cx="1790565" cy="1790565"/>
          </a:xfrm>
          <a:prstGeom prst="rect">
            <a:avLst/>
          </a:prstGeom>
        </p:spPr>
      </p:pic>
      <p:pic>
        <p:nvPicPr>
          <p:cNvPr id="15" name="Graphic 14">
            <a:extLst>
              <a:ext uri="{FF2B5EF4-FFF2-40B4-BE49-F238E27FC236}">
                <a16:creationId xmlns:a16="http://schemas.microsoft.com/office/drawing/2014/main" id="{F267DEC8-1576-D8FF-CC6F-A047B7C37E3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096635" y="9815411"/>
            <a:ext cx="1790565" cy="1790565"/>
          </a:xfrm>
          <a:prstGeom prst="rect">
            <a:avLst/>
          </a:prstGeom>
        </p:spPr>
      </p:pic>
      <p:pic>
        <p:nvPicPr>
          <p:cNvPr id="17" name="Graphic 16">
            <a:extLst>
              <a:ext uri="{FF2B5EF4-FFF2-40B4-BE49-F238E27FC236}">
                <a16:creationId xmlns:a16="http://schemas.microsoft.com/office/drawing/2014/main" id="{EEFDF4B8-FD74-D2DB-9619-A76724BB199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149055" y="7349246"/>
            <a:ext cx="1790565" cy="1790565"/>
          </a:xfrm>
          <a:prstGeom prst="rect">
            <a:avLst/>
          </a:prstGeom>
        </p:spPr>
      </p:pic>
      <p:cxnSp>
        <p:nvCxnSpPr>
          <p:cNvPr id="26" name="Straight Arrow Connector 25">
            <a:extLst>
              <a:ext uri="{FF2B5EF4-FFF2-40B4-BE49-F238E27FC236}">
                <a16:creationId xmlns:a16="http://schemas.microsoft.com/office/drawing/2014/main" id="{494D8FB0-0E87-606D-43B9-75AE7EEB618D}"/>
              </a:ext>
            </a:extLst>
          </p:cNvPr>
          <p:cNvCxnSpPr>
            <a:cxnSpLocks/>
          </p:cNvCxnSpPr>
          <p:nvPr/>
        </p:nvCxnSpPr>
        <p:spPr bwMode="auto">
          <a:xfrm>
            <a:off x="10820399" y="8006861"/>
            <a:ext cx="1" cy="1808550"/>
          </a:xfrm>
          <a:prstGeom prst="straightConnector1">
            <a:avLst/>
          </a:prstGeom>
          <a:blipFill dpi="0" rotWithShape="0">
            <a:blip r:embed="rId17"/>
            <a:srcRect/>
            <a:tile tx="0" ty="0" sx="100000" sy="100000" flip="none" algn="tl"/>
          </a:blipFill>
          <a:ln w="44450" cap="flat" cmpd="sng" algn="ctr">
            <a:solidFill>
              <a:srgbClr val="00B0F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455BA49F-1480-E984-FDCA-A96EE99F44F0}"/>
              </a:ext>
            </a:extLst>
          </p:cNvPr>
          <p:cNvCxnSpPr/>
          <p:nvPr/>
        </p:nvCxnSpPr>
        <p:spPr bwMode="auto">
          <a:xfrm flipV="1">
            <a:off x="11878233" y="6100457"/>
            <a:ext cx="3261855" cy="1012094"/>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a:extLst>
              <a:ext uri="{FF2B5EF4-FFF2-40B4-BE49-F238E27FC236}">
                <a16:creationId xmlns:a16="http://schemas.microsoft.com/office/drawing/2014/main" id="{F261E17B-3DDB-F2B5-DC10-51A1D5779EC6}"/>
              </a:ext>
            </a:extLst>
          </p:cNvPr>
          <p:cNvCxnSpPr>
            <a:endCxn id="17" idx="1"/>
          </p:cNvCxnSpPr>
          <p:nvPr/>
        </p:nvCxnSpPr>
        <p:spPr bwMode="auto">
          <a:xfrm>
            <a:off x="11887198" y="7140994"/>
            <a:ext cx="3261857" cy="1103535"/>
          </a:xfrm>
          <a:prstGeom prst="straightConnector1">
            <a:avLst/>
          </a:prstGeom>
          <a:blipFill dpi="0" rotWithShape="0">
            <a:blip r:embed="rId17"/>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3" name="TextBox 32">
            <a:extLst>
              <a:ext uri="{FF2B5EF4-FFF2-40B4-BE49-F238E27FC236}">
                <a16:creationId xmlns:a16="http://schemas.microsoft.com/office/drawing/2014/main" id="{D688173D-550F-80AC-505C-13E7C1B7743E}"/>
              </a:ext>
            </a:extLst>
          </p:cNvPr>
          <p:cNvSpPr txBox="1"/>
          <p:nvPr/>
        </p:nvSpPr>
        <p:spPr>
          <a:xfrm>
            <a:off x="17792835" y="5759593"/>
            <a:ext cx="2666284" cy="461665"/>
          </a:xfrm>
          <a:prstGeom prst="rect">
            <a:avLst/>
          </a:prstGeom>
          <a:noFill/>
        </p:spPr>
        <p:txBody>
          <a:bodyPr wrap="square" rtlCol="0">
            <a:spAutoFit/>
          </a:bodyPr>
          <a:lstStyle/>
          <a:p>
            <a:pPr algn="l"/>
            <a:r>
              <a:rPr lang="en-US" sz="2400" dirty="0">
                <a:solidFill>
                  <a:srgbClr val="C00000"/>
                </a:solidFill>
              </a:rPr>
              <a:t>Malicious Website</a:t>
            </a:r>
          </a:p>
        </p:txBody>
      </p:sp>
      <p:sp>
        <p:nvSpPr>
          <p:cNvPr id="34" name="TextBox 33">
            <a:extLst>
              <a:ext uri="{FF2B5EF4-FFF2-40B4-BE49-F238E27FC236}">
                <a16:creationId xmlns:a16="http://schemas.microsoft.com/office/drawing/2014/main" id="{453EF71D-C8A9-6CB5-7D88-9572157C2F0E}"/>
              </a:ext>
            </a:extLst>
          </p:cNvPr>
          <p:cNvSpPr txBox="1"/>
          <p:nvPr/>
        </p:nvSpPr>
        <p:spPr>
          <a:xfrm>
            <a:off x="17831516" y="7996535"/>
            <a:ext cx="2666284" cy="461665"/>
          </a:xfrm>
          <a:prstGeom prst="rect">
            <a:avLst/>
          </a:prstGeom>
          <a:noFill/>
        </p:spPr>
        <p:txBody>
          <a:bodyPr wrap="square" rtlCol="0">
            <a:spAutoFit/>
          </a:bodyPr>
          <a:lstStyle/>
          <a:p>
            <a:pPr algn="l"/>
            <a:r>
              <a:rPr lang="en-US" sz="2400" dirty="0">
                <a:solidFill>
                  <a:schemeClr val="tx1"/>
                </a:solidFill>
              </a:rPr>
              <a:t>Clean Website</a:t>
            </a:r>
          </a:p>
        </p:txBody>
      </p:sp>
      <p:grpSp>
        <p:nvGrpSpPr>
          <p:cNvPr id="85" name="Group 84">
            <a:extLst>
              <a:ext uri="{FF2B5EF4-FFF2-40B4-BE49-F238E27FC236}">
                <a16:creationId xmlns:a16="http://schemas.microsoft.com/office/drawing/2014/main" id="{D102E3A8-649E-0BC4-DC53-166336E68111}"/>
              </a:ext>
            </a:extLst>
          </p:cNvPr>
          <p:cNvGrpSpPr/>
          <p:nvPr/>
        </p:nvGrpSpPr>
        <p:grpSpPr>
          <a:xfrm>
            <a:off x="6888912" y="7680169"/>
            <a:ext cx="3439697" cy="947542"/>
            <a:chOff x="4411165" y="10563605"/>
            <a:chExt cx="3439697" cy="947542"/>
          </a:xfrm>
        </p:grpSpPr>
        <p:pic>
          <p:nvPicPr>
            <p:cNvPr id="21" name="Graphic 20">
              <a:extLst>
                <a:ext uri="{FF2B5EF4-FFF2-40B4-BE49-F238E27FC236}">
                  <a16:creationId xmlns:a16="http://schemas.microsoft.com/office/drawing/2014/main" id="{D15329A8-AA94-FAD9-8126-7B23438F2A0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03320" y="10563605"/>
              <a:ext cx="947542" cy="947542"/>
            </a:xfrm>
            <a:prstGeom prst="rect">
              <a:avLst/>
            </a:prstGeom>
          </p:spPr>
        </p:pic>
        <p:sp>
          <p:nvSpPr>
            <p:cNvPr id="37" name="TextBox 36">
              <a:extLst>
                <a:ext uri="{FF2B5EF4-FFF2-40B4-BE49-F238E27FC236}">
                  <a16:creationId xmlns:a16="http://schemas.microsoft.com/office/drawing/2014/main" id="{2FD1CA62-939B-C0C6-894B-E734A8EEC5F2}"/>
                </a:ext>
              </a:extLst>
            </p:cNvPr>
            <p:cNvSpPr txBox="1"/>
            <p:nvPr/>
          </p:nvSpPr>
          <p:spPr>
            <a:xfrm>
              <a:off x="4411165" y="10621878"/>
              <a:ext cx="2666284" cy="830997"/>
            </a:xfrm>
            <a:prstGeom prst="rect">
              <a:avLst/>
            </a:prstGeom>
            <a:noFill/>
          </p:spPr>
          <p:txBody>
            <a:bodyPr wrap="square" rtlCol="0">
              <a:spAutoFit/>
            </a:bodyPr>
            <a:lstStyle/>
            <a:p>
              <a:pPr algn="l"/>
              <a:r>
                <a:rPr lang="en-US" sz="2400" dirty="0">
                  <a:solidFill>
                    <a:srgbClr val="C00000"/>
                  </a:solidFill>
                </a:rPr>
                <a:t>Spoofed/Poisoned DNS Server</a:t>
              </a:r>
            </a:p>
          </p:txBody>
        </p:sp>
      </p:grpSp>
      <p:grpSp>
        <p:nvGrpSpPr>
          <p:cNvPr id="84" name="Group 83">
            <a:extLst>
              <a:ext uri="{FF2B5EF4-FFF2-40B4-BE49-F238E27FC236}">
                <a16:creationId xmlns:a16="http://schemas.microsoft.com/office/drawing/2014/main" id="{E7D57741-CDDF-D5F5-536F-6C1C7D1ED80F}"/>
              </a:ext>
            </a:extLst>
          </p:cNvPr>
          <p:cNvGrpSpPr/>
          <p:nvPr/>
        </p:nvGrpSpPr>
        <p:grpSpPr>
          <a:xfrm>
            <a:off x="1360184" y="7816084"/>
            <a:ext cx="4354814" cy="947542"/>
            <a:chOff x="1360184" y="7816084"/>
            <a:chExt cx="4354814" cy="947542"/>
          </a:xfrm>
        </p:grpSpPr>
        <p:pic>
          <p:nvPicPr>
            <p:cNvPr id="18" name="Graphic 17">
              <a:extLst>
                <a:ext uri="{FF2B5EF4-FFF2-40B4-BE49-F238E27FC236}">
                  <a16:creationId xmlns:a16="http://schemas.microsoft.com/office/drawing/2014/main" id="{2DFAAFA1-E561-B682-BBCC-EFE4E2FB80C6}"/>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360184" y="7816084"/>
              <a:ext cx="947542" cy="947542"/>
            </a:xfrm>
            <a:prstGeom prst="rect">
              <a:avLst/>
            </a:prstGeom>
          </p:spPr>
        </p:pic>
        <p:sp>
          <p:nvSpPr>
            <p:cNvPr id="39" name="TextBox 38">
              <a:extLst>
                <a:ext uri="{FF2B5EF4-FFF2-40B4-BE49-F238E27FC236}">
                  <a16:creationId xmlns:a16="http://schemas.microsoft.com/office/drawing/2014/main" id="{96E98B74-5BF4-CC89-A981-93D383F8B10D}"/>
                </a:ext>
              </a:extLst>
            </p:cNvPr>
            <p:cNvSpPr txBox="1"/>
            <p:nvPr/>
          </p:nvSpPr>
          <p:spPr>
            <a:xfrm>
              <a:off x="2314581" y="8055190"/>
              <a:ext cx="3400417" cy="461665"/>
            </a:xfrm>
            <a:prstGeom prst="rect">
              <a:avLst/>
            </a:prstGeom>
            <a:noFill/>
          </p:spPr>
          <p:txBody>
            <a:bodyPr wrap="square" rtlCol="0">
              <a:spAutoFit/>
            </a:bodyPr>
            <a:lstStyle/>
            <a:p>
              <a:pPr algn="l"/>
              <a:r>
                <a:rPr lang="en-US" sz="2400" dirty="0">
                  <a:solidFill>
                    <a:schemeClr val="tx1"/>
                  </a:solidFill>
                </a:rPr>
                <a:t>Computer/Endpoint User</a:t>
              </a:r>
            </a:p>
          </p:txBody>
        </p:sp>
      </p:grpSp>
      <p:sp>
        <p:nvSpPr>
          <p:cNvPr id="41" name="TextBox 40">
            <a:extLst>
              <a:ext uri="{FF2B5EF4-FFF2-40B4-BE49-F238E27FC236}">
                <a16:creationId xmlns:a16="http://schemas.microsoft.com/office/drawing/2014/main" id="{1FCE5004-1EB2-9FAC-11CE-EA7BD38F08A9}"/>
              </a:ext>
            </a:extLst>
          </p:cNvPr>
          <p:cNvSpPr txBox="1"/>
          <p:nvPr/>
        </p:nvSpPr>
        <p:spPr>
          <a:xfrm>
            <a:off x="12718010" y="10468773"/>
            <a:ext cx="4221610" cy="461665"/>
          </a:xfrm>
          <a:prstGeom prst="rect">
            <a:avLst/>
          </a:prstGeom>
          <a:noFill/>
        </p:spPr>
        <p:txBody>
          <a:bodyPr wrap="square" rtlCol="0">
            <a:spAutoFit/>
          </a:bodyPr>
          <a:lstStyle/>
          <a:p>
            <a:pPr algn="l"/>
            <a:r>
              <a:rPr lang="en-US" sz="2400" dirty="0">
                <a:solidFill>
                  <a:schemeClr val="tx1"/>
                </a:solidFill>
              </a:rPr>
              <a:t>Public Root DNS Server System</a:t>
            </a:r>
          </a:p>
        </p:txBody>
      </p:sp>
      <p:cxnSp>
        <p:nvCxnSpPr>
          <p:cNvPr id="42" name="Straight Arrow Connector 41">
            <a:extLst>
              <a:ext uri="{FF2B5EF4-FFF2-40B4-BE49-F238E27FC236}">
                <a16:creationId xmlns:a16="http://schemas.microsoft.com/office/drawing/2014/main" id="{B6AE641A-C25A-4805-A9DD-BBDC67D7F599}"/>
              </a:ext>
            </a:extLst>
          </p:cNvPr>
          <p:cNvCxnSpPr/>
          <p:nvPr/>
        </p:nvCxnSpPr>
        <p:spPr bwMode="auto">
          <a:xfrm>
            <a:off x="11049000" y="8021250"/>
            <a:ext cx="1" cy="1808550"/>
          </a:xfrm>
          <a:prstGeom prst="straightConnector1">
            <a:avLst/>
          </a:prstGeom>
          <a:blipFill dpi="0" rotWithShape="0">
            <a:blip r:embed="rId17"/>
            <a:srcRect/>
            <a:tile tx="0" ty="0" sx="100000" sy="100000" flip="none" algn="tl"/>
          </a:blipFill>
          <a:ln w="44450" cap="flat" cmpd="sng" algn="ctr">
            <a:solidFill>
              <a:srgbClr val="0070C0"/>
            </a:solidFill>
            <a:prstDash val="solid"/>
            <a:miter lim="0"/>
            <a:headEnd type="triangle" w="lg" len="lg"/>
            <a:tailEnd type="non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3" name="Graphic 2">
            <a:extLst>
              <a:ext uri="{FF2B5EF4-FFF2-40B4-BE49-F238E27FC236}">
                <a16:creationId xmlns:a16="http://schemas.microsoft.com/office/drawing/2014/main" id="{2BC1A157-47E5-5ADD-3D1B-F13F4713EF0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95564" y="6041257"/>
            <a:ext cx="1913628" cy="1913628"/>
          </a:xfrm>
          <a:prstGeom prst="rect">
            <a:avLst/>
          </a:prstGeom>
        </p:spPr>
      </p:pic>
      <p:sp>
        <p:nvSpPr>
          <p:cNvPr id="30" name="Oval 29">
            <a:extLst>
              <a:ext uri="{FF2B5EF4-FFF2-40B4-BE49-F238E27FC236}">
                <a16:creationId xmlns:a16="http://schemas.microsoft.com/office/drawing/2014/main" id="{95B4849D-9369-8A1A-27F4-17D64C16BF67}"/>
              </a:ext>
            </a:extLst>
          </p:cNvPr>
          <p:cNvSpPr/>
          <p:nvPr/>
        </p:nvSpPr>
        <p:spPr bwMode="auto">
          <a:xfrm>
            <a:off x="7618748" y="4513491"/>
            <a:ext cx="365760" cy="366004"/>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grpSp>
        <p:nvGrpSpPr>
          <p:cNvPr id="54" name="Group 53">
            <a:extLst>
              <a:ext uri="{FF2B5EF4-FFF2-40B4-BE49-F238E27FC236}">
                <a16:creationId xmlns:a16="http://schemas.microsoft.com/office/drawing/2014/main" id="{593B9FEB-B6E7-96DE-7B1C-2732BED085F4}"/>
              </a:ext>
            </a:extLst>
          </p:cNvPr>
          <p:cNvGrpSpPr/>
          <p:nvPr/>
        </p:nvGrpSpPr>
        <p:grpSpPr>
          <a:xfrm>
            <a:off x="1811028" y="6359596"/>
            <a:ext cx="1790565" cy="1790565"/>
            <a:chOff x="1360184" y="3448370"/>
            <a:chExt cx="1790565" cy="1790565"/>
          </a:xfrm>
        </p:grpSpPr>
        <p:pic>
          <p:nvPicPr>
            <p:cNvPr id="43" name="Graphic 42">
              <a:extLst>
                <a:ext uri="{FF2B5EF4-FFF2-40B4-BE49-F238E27FC236}">
                  <a16:creationId xmlns:a16="http://schemas.microsoft.com/office/drawing/2014/main" id="{AA5F6A59-0F49-EB65-2A6D-22454A9F779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2522247" y="3793194"/>
              <a:ext cx="443180" cy="443180"/>
            </a:xfrm>
            <a:prstGeom prst="rect">
              <a:avLst/>
            </a:prstGeom>
          </p:spPr>
        </p:pic>
        <p:pic>
          <p:nvPicPr>
            <p:cNvPr id="46" name="Graphic 45">
              <a:extLst>
                <a:ext uri="{FF2B5EF4-FFF2-40B4-BE49-F238E27FC236}">
                  <a16:creationId xmlns:a16="http://schemas.microsoft.com/office/drawing/2014/main" id="{B98205F9-F4D3-3001-0CEC-D1F7A0D913F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1360184" y="3448370"/>
              <a:ext cx="1790565" cy="1790565"/>
            </a:xfrm>
            <a:prstGeom prst="rect">
              <a:avLst/>
            </a:prstGeom>
          </p:spPr>
        </p:pic>
        <p:pic>
          <p:nvPicPr>
            <p:cNvPr id="47" name="Graphic 46">
              <a:extLst>
                <a:ext uri="{FF2B5EF4-FFF2-40B4-BE49-F238E27FC236}">
                  <a16:creationId xmlns:a16="http://schemas.microsoft.com/office/drawing/2014/main" id="{5F0BD6D7-2825-7DBD-E119-530ED30D382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858021" y="4296186"/>
              <a:ext cx="443180" cy="443180"/>
            </a:xfrm>
            <a:prstGeom prst="rect">
              <a:avLst/>
            </a:prstGeom>
          </p:spPr>
        </p:pic>
      </p:grpSp>
      <p:grpSp>
        <p:nvGrpSpPr>
          <p:cNvPr id="53" name="Group 52">
            <a:extLst>
              <a:ext uri="{FF2B5EF4-FFF2-40B4-BE49-F238E27FC236}">
                <a16:creationId xmlns:a16="http://schemas.microsoft.com/office/drawing/2014/main" id="{D6A016E9-2D33-3F00-FE07-539B6288E691}"/>
              </a:ext>
            </a:extLst>
          </p:cNvPr>
          <p:cNvGrpSpPr/>
          <p:nvPr/>
        </p:nvGrpSpPr>
        <p:grpSpPr>
          <a:xfrm>
            <a:off x="5245133" y="6037129"/>
            <a:ext cx="1958806" cy="1913628"/>
            <a:chOff x="4921630" y="3311796"/>
            <a:chExt cx="1958806" cy="1913628"/>
          </a:xfrm>
        </p:grpSpPr>
        <p:pic>
          <p:nvPicPr>
            <p:cNvPr id="19" name="Graphic 18">
              <a:extLst>
                <a:ext uri="{FF2B5EF4-FFF2-40B4-BE49-F238E27FC236}">
                  <a16:creationId xmlns:a16="http://schemas.microsoft.com/office/drawing/2014/main" id="{D784CDA8-4476-D025-3016-ED9526221F93}"/>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4966808" y="3311796"/>
              <a:ext cx="1913628" cy="1913628"/>
            </a:xfrm>
            <a:prstGeom prst="rect">
              <a:avLst/>
            </a:prstGeom>
          </p:spPr>
        </p:pic>
        <p:sp>
          <p:nvSpPr>
            <p:cNvPr id="45" name="Oval 44">
              <a:extLst>
                <a:ext uri="{FF2B5EF4-FFF2-40B4-BE49-F238E27FC236}">
                  <a16:creationId xmlns:a16="http://schemas.microsoft.com/office/drawing/2014/main" id="{C7C6E7FF-BAC2-18FC-9B58-FBE8BAEC2C40}"/>
                </a:ext>
              </a:extLst>
            </p:cNvPr>
            <p:cNvSpPr/>
            <p:nvPr/>
          </p:nvSpPr>
          <p:spPr bwMode="auto">
            <a:xfrm>
              <a:off x="5014368" y="4726500"/>
              <a:ext cx="365760" cy="365760"/>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48" name="Graphic 47">
              <a:extLst>
                <a:ext uri="{FF2B5EF4-FFF2-40B4-BE49-F238E27FC236}">
                  <a16:creationId xmlns:a16="http://schemas.microsoft.com/office/drawing/2014/main" id="{699001F8-6ABB-DA6C-EAAE-82FD59B5347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4921630" y="4697206"/>
              <a:ext cx="443180" cy="443180"/>
            </a:xfrm>
            <a:prstGeom prst="rect">
              <a:avLst/>
            </a:prstGeom>
          </p:spPr>
        </p:pic>
      </p:grpSp>
      <p:pic>
        <p:nvPicPr>
          <p:cNvPr id="49" name="Graphic 48">
            <a:extLst>
              <a:ext uri="{FF2B5EF4-FFF2-40B4-BE49-F238E27FC236}">
                <a16:creationId xmlns:a16="http://schemas.microsoft.com/office/drawing/2014/main" id="{DC301F33-A257-5DD4-86F6-8B2188174F7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6938871" y="5530079"/>
            <a:ext cx="950976" cy="950976"/>
          </a:xfrm>
          <a:prstGeom prst="rect">
            <a:avLst/>
          </a:prstGeom>
        </p:spPr>
      </p:pic>
      <p:grpSp>
        <p:nvGrpSpPr>
          <p:cNvPr id="83" name="Group 82">
            <a:extLst>
              <a:ext uri="{FF2B5EF4-FFF2-40B4-BE49-F238E27FC236}">
                <a16:creationId xmlns:a16="http://schemas.microsoft.com/office/drawing/2014/main" id="{B5D4357A-593A-B800-0573-303CAFA7CE9D}"/>
              </a:ext>
            </a:extLst>
          </p:cNvPr>
          <p:cNvGrpSpPr/>
          <p:nvPr/>
        </p:nvGrpSpPr>
        <p:grpSpPr>
          <a:xfrm>
            <a:off x="1363165" y="7814434"/>
            <a:ext cx="4283668" cy="1014359"/>
            <a:chOff x="2438092" y="9104533"/>
            <a:chExt cx="4283668" cy="1014359"/>
          </a:xfrm>
        </p:grpSpPr>
        <p:pic>
          <p:nvPicPr>
            <p:cNvPr id="55" name="Graphic 54">
              <a:extLst>
                <a:ext uri="{FF2B5EF4-FFF2-40B4-BE49-F238E27FC236}">
                  <a16:creationId xmlns:a16="http://schemas.microsoft.com/office/drawing/2014/main" id="{D72989ED-E474-BAFE-B66A-8929CDCE42B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2438092" y="9104533"/>
              <a:ext cx="947542" cy="947542"/>
            </a:xfrm>
            <a:prstGeom prst="rect">
              <a:avLst/>
            </a:prstGeom>
          </p:spPr>
        </p:pic>
        <p:sp>
          <p:nvSpPr>
            <p:cNvPr id="56" name="TextBox 55">
              <a:extLst>
                <a:ext uri="{FF2B5EF4-FFF2-40B4-BE49-F238E27FC236}">
                  <a16:creationId xmlns:a16="http://schemas.microsoft.com/office/drawing/2014/main" id="{6911627A-18EA-9FA2-168A-6A1E4EBFF8FE}"/>
                </a:ext>
              </a:extLst>
            </p:cNvPr>
            <p:cNvSpPr txBox="1"/>
            <p:nvPr/>
          </p:nvSpPr>
          <p:spPr>
            <a:xfrm>
              <a:off x="3277510" y="9287895"/>
              <a:ext cx="3444250" cy="830997"/>
            </a:xfrm>
            <a:prstGeom prst="rect">
              <a:avLst/>
            </a:prstGeom>
            <a:noFill/>
          </p:spPr>
          <p:txBody>
            <a:bodyPr wrap="square" rtlCol="0">
              <a:spAutoFit/>
            </a:bodyPr>
            <a:lstStyle/>
            <a:p>
              <a:pPr algn="l"/>
              <a:r>
                <a:rPr lang="en-US" sz="2400" dirty="0">
                  <a:solidFill>
                    <a:srgbClr val="C00000"/>
                  </a:solidFill>
                </a:rPr>
                <a:t>Malware Infected Computer/Endpoint User</a:t>
              </a:r>
            </a:p>
          </p:txBody>
        </p:sp>
      </p:grpSp>
      <p:grpSp>
        <p:nvGrpSpPr>
          <p:cNvPr id="60" name="Group 59">
            <a:extLst>
              <a:ext uri="{FF2B5EF4-FFF2-40B4-BE49-F238E27FC236}">
                <a16:creationId xmlns:a16="http://schemas.microsoft.com/office/drawing/2014/main" id="{DF169B15-B824-28ED-A34C-9FFAA491D70A}"/>
              </a:ext>
            </a:extLst>
          </p:cNvPr>
          <p:cNvGrpSpPr/>
          <p:nvPr/>
        </p:nvGrpSpPr>
        <p:grpSpPr>
          <a:xfrm>
            <a:off x="4908103" y="5724284"/>
            <a:ext cx="3606817" cy="947542"/>
            <a:chOff x="1535862" y="4356482"/>
            <a:chExt cx="3606817" cy="947542"/>
          </a:xfrm>
        </p:grpSpPr>
        <p:pic>
          <p:nvPicPr>
            <p:cNvPr id="20" name="Graphic 19">
              <a:extLst>
                <a:ext uri="{FF2B5EF4-FFF2-40B4-BE49-F238E27FC236}">
                  <a16:creationId xmlns:a16="http://schemas.microsoft.com/office/drawing/2014/main" id="{EC4F06F6-721E-4C1E-E6A5-DE6E1A62F846}"/>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535862" y="4356482"/>
              <a:ext cx="947542" cy="947542"/>
            </a:xfrm>
            <a:prstGeom prst="rect">
              <a:avLst/>
            </a:prstGeom>
          </p:spPr>
        </p:pic>
        <p:sp>
          <p:nvSpPr>
            <p:cNvPr id="58" name="TextBox 57">
              <a:extLst>
                <a:ext uri="{FF2B5EF4-FFF2-40B4-BE49-F238E27FC236}">
                  <a16:creationId xmlns:a16="http://schemas.microsoft.com/office/drawing/2014/main" id="{B52E6612-E97D-2947-C6EB-B07396AEC051}"/>
                </a:ext>
              </a:extLst>
            </p:cNvPr>
            <p:cNvSpPr txBox="1"/>
            <p:nvPr/>
          </p:nvSpPr>
          <p:spPr>
            <a:xfrm>
              <a:off x="2476395" y="4542278"/>
              <a:ext cx="2666284" cy="461665"/>
            </a:xfrm>
            <a:prstGeom prst="rect">
              <a:avLst/>
            </a:prstGeom>
            <a:noFill/>
          </p:spPr>
          <p:txBody>
            <a:bodyPr wrap="square" rtlCol="0">
              <a:spAutoFit/>
            </a:bodyPr>
            <a:lstStyle/>
            <a:p>
              <a:pPr algn="l"/>
              <a:r>
                <a:rPr lang="en-US" sz="2400" dirty="0">
                  <a:solidFill>
                    <a:schemeClr val="tx1"/>
                  </a:solidFill>
                </a:rPr>
                <a:t>Firewall</a:t>
              </a:r>
            </a:p>
          </p:txBody>
        </p:sp>
      </p:grpSp>
      <p:grpSp>
        <p:nvGrpSpPr>
          <p:cNvPr id="86" name="Group 85">
            <a:extLst>
              <a:ext uri="{FF2B5EF4-FFF2-40B4-BE49-F238E27FC236}">
                <a16:creationId xmlns:a16="http://schemas.microsoft.com/office/drawing/2014/main" id="{3438350F-C040-913C-187E-D53EF4903AA9}"/>
              </a:ext>
            </a:extLst>
          </p:cNvPr>
          <p:cNvGrpSpPr/>
          <p:nvPr/>
        </p:nvGrpSpPr>
        <p:grpSpPr>
          <a:xfrm>
            <a:off x="7455449" y="7682456"/>
            <a:ext cx="2868315" cy="950976"/>
            <a:chOff x="7455449" y="7682456"/>
            <a:chExt cx="2868315" cy="950976"/>
          </a:xfrm>
        </p:grpSpPr>
        <p:sp>
          <p:nvSpPr>
            <p:cNvPr id="38" name="TextBox 37">
              <a:extLst>
                <a:ext uri="{FF2B5EF4-FFF2-40B4-BE49-F238E27FC236}">
                  <a16:creationId xmlns:a16="http://schemas.microsoft.com/office/drawing/2014/main" id="{7D9F8F96-8BFA-8585-F1D8-E77D2E0DA2AA}"/>
                </a:ext>
              </a:extLst>
            </p:cNvPr>
            <p:cNvSpPr txBox="1"/>
            <p:nvPr/>
          </p:nvSpPr>
          <p:spPr>
            <a:xfrm>
              <a:off x="7455449" y="7774403"/>
              <a:ext cx="2081040" cy="830997"/>
            </a:xfrm>
            <a:prstGeom prst="rect">
              <a:avLst/>
            </a:prstGeom>
            <a:noFill/>
          </p:spPr>
          <p:txBody>
            <a:bodyPr wrap="square" rtlCol="0">
              <a:spAutoFit/>
            </a:bodyPr>
            <a:lstStyle/>
            <a:p>
              <a:pPr algn="l"/>
              <a:r>
                <a:rPr lang="en-US" sz="2400" dirty="0">
                  <a:solidFill>
                    <a:schemeClr val="tx1"/>
                  </a:solidFill>
                </a:rPr>
                <a:t>Recursive DNS Server</a:t>
              </a:r>
            </a:p>
          </p:txBody>
        </p:sp>
        <p:pic>
          <p:nvPicPr>
            <p:cNvPr id="61" name="Graphic 60">
              <a:extLst>
                <a:ext uri="{FF2B5EF4-FFF2-40B4-BE49-F238E27FC236}">
                  <a16:creationId xmlns:a16="http://schemas.microsoft.com/office/drawing/2014/main" id="{8252BDD5-602D-181F-A54F-4F306BDD5995}"/>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9372788" y="7682456"/>
              <a:ext cx="950976" cy="950976"/>
            </a:xfrm>
            <a:prstGeom prst="rect">
              <a:avLst/>
            </a:prstGeom>
          </p:spPr>
        </p:pic>
      </p:grpSp>
      <p:pic>
        <p:nvPicPr>
          <p:cNvPr id="62" name="Graphic 61">
            <a:extLst>
              <a:ext uri="{FF2B5EF4-FFF2-40B4-BE49-F238E27FC236}">
                <a16:creationId xmlns:a16="http://schemas.microsoft.com/office/drawing/2014/main" id="{92399D19-1FE1-375F-5DEB-8FB71DE3D12F}"/>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1827117" y="10224117"/>
            <a:ext cx="950976" cy="950976"/>
          </a:xfrm>
          <a:prstGeom prst="rect">
            <a:avLst/>
          </a:prstGeom>
        </p:spPr>
      </p:pic>
      <p:pic>
        <p:nvPicPr>
          <p:cNvPr id="63" name="Graphic 62">
            <a:extLst>
              <a:ext uri="{FF2B5EF4-FFF2-40B4-BE49-F238E27FC236}">
                <a16:creationId xmlns:a16="http://schemas.microsoft.com/office/drawing/2014/main" id="{41CEB30E-CC60-61AE-E634-146C0C40573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6956024" y="7740898"/>
            <a:ext cx="950976" cy="950976"/>
          </a:xfrm>
          <a:prstGeom prst="rect">
            <a:avLst/>
          </a:prstGeom>
        </p:spPr>
      </p:pic>
      <p:cxnSp>
        <p:nvCxnSpPr>
          <p:cNvPr id="64" name="Straight Arrow Connector 63">
            <a:extLst>
              <a:ext uri="{FF2B5EF4-FFF2-40B4-BE49-F238E27FC236}">
                <a16:creationId xmlns:a16="http://schemas.microsoft.com/office/drawing/2014/main" id="{D350241E-B3D9-1A82-65E4-38E1BC3BCBBE}"/>
              </a:ext>
            </a:extLst>
          </p:cNvPr>
          <p:cNvCxnSpPr>
            <a:cxnSpLocks/>
          </p:cNvCxnSpPr>
          <p:nvPr/>
        </p:nvCxnSpPr>
        <p:spPr bwMode="auto">
          <a:xfrm flipH="1">
            <a:off x="3230509" y="4381230"/>
            <a:ext cx="4613215" cy="2006019"/>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a:extLst>
              <a:ext uri="{FF2B5EF4-FFF2-40B4-BE49-F238E27FC236}">
                <a16:creationId xmlns:a16="http://schemas.microsoft.com/office/drawing/2014/main" id="{F4741939-E0EC-0237-F0A6-095BAD03012F}"/>
              </a:ext>
            </a:extLst>
          </p:cNvPr>
          <p:cNvCxnSpPr/>
          <p:nvPr/>
        </p:nvCxnSpPr>
        <p:spPr bwMode="auto">
          <a:xfrm>
            <a:off x="10991916" y="4539557"/>
            <a:ext cx="1" cy="1808550"/>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50" name="Group 49">
            <a:extLst>
              <a:ext uri="{FF2B5EF4-FFF2-40B4-BE49-F238E27FC236}">
                <a16:creationId xmlns:a16="http://schemas.microsoft.com/office/drawing/2014/main" id="{3DACB46A-F5EA-0F9B-491D-B2A8B71A4C66}"/>
              </a:ext>
            </a:extLst>
          </p:cNvPr>
          <p:cNvGrpSpPr/>
          <p:nvPr/>
        </p:nvGrpSpPr>
        <p:grpSpPr>
          <a:xfrm>
            <a:off x="10225443" y="2915465"/>
            <a:ext cx="5014557" cy="1554480"/>
            <a:chOff x="10225443" y="2915465"/>
            <a:chExt cx="5014557" cy="1554480"/>
          </a:xfrm>
        </p:grpSpPr>
        <p:sp>
          <p:nvSpPr>
            <p:cNvPr id="32" name="TextBox 31">
              <a:extLst>
                <a:ext uri="{FF2B5EF4-FFF2-40B4-BE49-F238E27FC236}">
                  <a16:creationId xmlns:a16="http://schemas.microsoft.com/office/drawing/2014/main" id="{26CC66BF-532A-0AE4-D63C-13C45F57CE06}"/>
                </a:ext>
              </a:extLst>
            </p:cNvPr>
            <p:cNvSpPr txBox="1"/>
            <p:nvPr/>
          </p:nvSpPr>
          <p:spPr>
            <a:xfrm>
              <a:off x="12573716" y="3500735"/>
              <a:ext cx="2666284" cy="461665"/>
            </a:xfrm>
            <a:prstGeom prst="rect">
              <a:avLst/>
            </a:prstGeom>
            <a:noFill/>
          </p:spPr>
          <p:txBody>
            <a:bodyPr wrap="square" rtlCol="0">
              <a:spAutoFit/>
            </a:bodyPr>
            <a:lstStyle/>
            <a:p>
              <a:pPr algn="l"/>
              <a:r>
                <a:rPr lang="en-US" sz="2400" dirty="0">
                  <a:solidFill>
                    <a:srgbClr val="C00000"/>
                  </a:solidFill>
                </a:rPr>
                <a:t>Attacker Group</a:t>
              </a:r>
            </a:p>
          </p:txBody>
        </p:sp>
        <p:pic>
          <p:nvPicPr>
            <p:cNvPr id="40" name="Graphic 39">
              <a:extLst>
                <a:ext uri="{FF2B5EF4-FFF2-40B4-BE49-F238E27FC236}">
                  <a16:creationId xmlns:a16="http://schemas.microsoft.com/office/drawing/2014/main" id="{78B00B9E-1E54-77F7-3504-404DC519F8B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1726386" y="3260752"/>
              <a:ext cx="922814" cy="922814"/>
            </a:xfrm>
            <a:prstGeom prst="rect">
              <a:avLst/>
            </a:prstGeom>
          </p:spPr>
        </p:pic>
        <p:pic>
          <p:nvPicPr>
            <p:cNvPr id="2" name="Graphic 1">
              <a:extLst>
                <a:ext uri="{FF2B5EF4-FFF2-40B4-BE49-F238E27FC236}">
                  <a16:creationId xmlns:a16="http://schemas.microsoft.com/office/drawing/2014/main" id="{6C72E20C-83B0-166A-7C03-E23CF32BF2C2}"/>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0225443" y="2915465"/>
              <a:ext cx="1554480" cy="1554480"/>
            </a:xfrm>
            <a:prstGeom prst="rect">
              <a:avLst/>
            </a:prstGeom>
          </p:spPr>
        </p:pic>
      </p:grpSp>
      <p:cxnSp>
        <p:nvCxnSpPr>
          <p:cNvPr id="66" name="Straight Arrow Connector 65">
            <a:extLst>
              <a:ext uri="{FF2B5EF4-FFF2-40B4-BE49-F238E27FC236}">
                <a16:creationId xmlns:a16="http://schemas.microsoft.com/office/drawing/2014/main" id="{61D05A5F-F099-20E6-0441-91D424C65C08}"/>
              </a:ext>
            </a:extLst>
          </p:cNvPr>
          <p:cNvCxnSpPr>
            <a:cxnSpLocks/>
          </p:cNvCxnSpPr>
          <p:nvPr/>
        </p:nvCxnSpPr>
        <p:spPr bwMode="auto">
          <a:xfrm flipH="1">
            <a:off x="7153977" y="4216116"/>
            <a:ext cx="2900361" cy="2379798"/>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Arrow Connector 68">
            <a:extLst>
              <a:ext uri="{FF2B5EF4-FFF2-40B4-BE49-F238E27FC236}">
                <a16:creationId xmlns:a16="http://schemas.microsoft.com/office/drawing/2014/main" id="{46AE7A88-1871-ABB6-34D6-C47700232199}"/>
              </a:ext>
            </a:extLst>
          </p:cNvPr>
          <p:cNvCxnSpPr>
            <a:cxnSpLocks/>
          </p:cNvCxnSpPr>
          <p:nvPr/>
        </p:nvCxnSpPr>
        <p:spPr bwMode="auto">
          <a:xfrm>
            <a:off x="3767053" y="7239000"/>
            <a:ext cx="1593076" cy="0"/>
          </a:xfrm>
          <a:prstGeom prst="straightConnector1">
            <a:avLst/>
          </a:prstGeom>
          <a:blipFill dpi="0" rotWithShape="0">
            <a:blip r:embed="rId17"/>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1" name="Straight Arrow Connector 70">
            <a:extLst>
              <a:ext uri="{FF2B5EF4-FFF2-40B4-BE49-F238E27FC236}">
                <a16:creationId xmlns:a16="http://schemas.microsoft.com/office/drawing/2014/main" id="{7DD286A6-DE15-17A3-4E58-5045F24356FC}"/>
              </a:ext>
            </a:extLst>
          </p:cNvPr>
          <p:cNvCxnSpPr>
            <a:cxnSpLocks/>
          </p:cNvCxnSpPr>
          <p:nvPr/>
        </p:nvCxnSpPr>
        <p:spPr bwMode="auto">
          <a:xfrm flipV="1">
            <a:off x="7104991" y="7140994"/>
            <a:ext cx="3029609" cy="41880"/>
          </a:xfrm>
          <a:prstGeom prst="straightConnector1">
            <a:avLst/>
          </a:prstGeom>
          <a:blipFill dpi="0" rotWithShape="0">
            <a:blip r:embed="rId17"/>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4" name="Straight Arrow Connector 73">
            <a:extLst>
              <a:ext uri="{FF2B5EF4-FFF2-40B4-BE49-F238E27FC236}">
                <a16:creationId xmlns:a16="http://schemas.microsoft.com/office/drawing/2014/main" id="{155E909A-02C3-4A66-FD9F-280EF1EF46E0}"/>
              </a:ext>
            </a:extLst>
          </p:cNvPr>
          <p:cNvCxnSpPr>
            <a:cxnSpLocks/>
          </p:cNvCxnSpPr>
          <p:nvPr/>
        </p:nvCxnSpPr>
        <p:spPr bwMode="auto">
          <a:xfrm>
            <a:off x="3755236" y="7239000"/>
            <a:ext cx="1593076" cy="0"/>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5" name="Straight Arrow Connector 74">
            <a:extLst>
              <a:ext uri="{FF2B5EF4-FFF2-40B4-BE49-F238E27FC236}">
                <a16:creationId xmlns:a16="http://schemas.microsoft.com/office/drawing/2014/main" id="{22178EB9-0CE1-25E0-A1DD-9B78DCA03E8D}"/>
              </a:ext>
            </a:extLst>
          </p:cNvPr>
          <p:cNvCxnSpPr>
            <a:cxnSpLocks/>
          </p:cNvCxnSpPr>
          <p:nvPr/>
        </p:nvCxnSpPr>
        <p:spPr bwMode="auto">
          <a:xfrm flipV="1">
            <a:off x="7109641" y="7140994"/>
            <a:ext cx="3029609" cy="41880"/>
          </a:xfrm>
          <a:prstGeom prst="straightConnector1">
            <a:avLst/>
          </a:prstGeom>
          <a:blipFill dpi="0" rotWithShape="0">
            <a:blip r:embed="rId17"/>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grpSp>
        <p:nvGrpSpPr>
          <p:cNvPr id="82" name="Group 81">
            <a:extLst>
              <a:ext uri="{FF2B5EF4-FFF2-40B4-BE49-F238E27FC236}">
                <a16:creationId xmlns:a16="http://schemas.microsoft.com/office/drawing/2014/main" id="{4DB597DC-0DC0-087A-7B34-E2FEEAE65702}"/>
              </a:ext>
            </a:extLst>
          </p:cNvPr>
          <p:cNvGrpSpPr/>
          <p:nvPr/>
        </p:nvGrpSpPr>
        <p:grpSpPr>
          <a:xfrm>
            <a:off x="4551765" y="5373517"/>
            <a:ext cx="3511886" cy="1045257"/>
            <a:chOff x="4935139" y="5501765"/>
            <a:chExt cx="3511886" cy="1045257"/>
          </a:xfrm>
        </p:grpSpPr>
        <p:pic>
          <p:nvPicPr>
            <p:cNvPr id="36" name="Graphic 35">
              <a:extLst>
                <a:ext uri="{FF2B5EF4-FFF2-40B4-BE49-F238E27FC236}">
                  <a16:creationId xmlns:a16="http://schemas.microsoft.com/office/drawing/2014/main" id="{6DD1643A-D1EF-D651-094F-9B9EE0AD0B6C}"/>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4935139" y="5501765"/>
              <a:ext cx="947542" cy="947542"/>
            </a:xfrm>
            <a:prstGeom prst="rect">
              <a:avLst/>
            </a:prstGeom>
          </p:spPr>
        </p:pic>
        <p:sp>
          <p:nvSpPr>
            <p:cNvPr id="76" name="TextBox 75">
              <a:extLst>
                <a:ext uri="{FF2B5EF4-FFF2-40B4-BE49-F238E27FC236}">
                  <a16:creationId xmlns:a16="http://schemas.microsoft.com/office/drawing/2014/main" id="{8EE4C60B-83BA-FC25-B2D9-A54623D63D52}"/>
                </a:ext>
              </a:extLst>
            </p:cNvPr>
            <p:cNvSpPr txBox="1"/>
            <p:nvPr/>
          </p:nvSpPr>
          <p:spPr>
            <a:xfrm>
              <a:off x="5780741" y="5716025"/>
              <a:ext cx="2666284" cy="830997"/>
            </a:xfrm>
            <a:prstGeom prst="rect">
              <a:avLst/>
            </a:prstGeom>
            <a:noFill/>
          </p:spPr>
          <p:txBody>
            <a:bodyPr wrap="square" rtlCol="0">
              <a:spAutoFit/>
            </a:bodyPr>
            <a:lstStyle/>
            <a:p>
              <a:pPr algn="l"/>
              <a:r>
                <a:rPr lang="en-US" sz="2400" dirty="0">
                  <a:solidFill>
                    <a:srgbClr val="C00000"/>
                  </a:solidFill>
                </a:rPr>
                <a:t>Malicious Router/Firewall</a:t>
              </a:r>
            </a:p>
          </p:txBody>
        </p:sp>
      </p:grpSp>
      <p:grpSp>
        <p:nvGrpSpPr>
          <p:cNvPr id="28" name="Group 27">
            <a:extLst>
              <a:ext uri="{FF2B5EF4-FFF2-40B4-BE49-F238E27FC236}">
                <a16:creationId xmlns:a16="http://schemas.microsoft.com/office/drawing/2014/main" id="{F26AEF8E-324D-75DF-18C9-A3FA261748E7}"/>
              </a:ext>
            </a:extLst>
          </p:cNvPr>
          <p:cNvGrpSpPr/>
          <p:nvPr/>
        </p:nvGrpSpPr>
        <p:grpSpPr>
          <a:xfrm>
            <a:off x="5157212" y="2901434"/>
            <a:ext cx="4370584" cy="1555504"/>
            <a:chOff x="5157212" y="2901434"/>
            <a:chExt cx="4370584" cy="1555504"/>
          </a:xfrm>
        </p:grpSpPr>
        <p:pic>
          <p:nvPicPr>
            <p:cNvPr id="23" name="Graphic 22">
              <a:extLst>
                <a:ext uri="{FF2B5EF4-FFF2-40B4-BE49-F238E27FC236}">
                  <a16:creationId xmlns:a16="http://schemas.microsoft.com/office/drawing/2014/main" id="{03003485-E15C-A944-215B-BAEDD1D612E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7065832" y="3272890"/>
              <a:ext cx="950976" cy="950976"/>
            </a:xfrm>
            <a:prstGeom prst="rect">
              <a:avLst/>
            </a:prstGeom>
          </p:spPr>
        </p:pic>
        <p:grpSp>
          <p:nvGrpSpPr>
            <p:cNvPr id="52" name="Group 51">
              <a:extLst>
                <a:ext uri="{FF2B5EF4-FFF2-40B4-BE49-F238E27FC236}">
                  <a16:creationId xmlns:a16="http://schemas.microsoft.com/office/drawing/2014/main" id="{94A6A419-2351-EBBC-0D4A-7CA09479DAD6}"/>
                </a:ext>
              </a:extLst>
            </p:cNvPr>
            <p:cNvGrpSpPr/>
            <p:nvPr/>
          </p:nvGrpSpPr>
          <p:grpSpPr>
            <a:xfrm>
              <a:off x="7998849" y="2901434"/>
              <a:ext cx="1528947" cy="1555504"/>
              <a:chOff x="7998849" y="2901434"/>
              <a:chExt cx="1528947" cy="1555504"/>
            </a:xfrm>
          </p:grpSpPr>
          <p:pic>
            <p:nvPicPr>
              <p:cNvPr id="25" name="Graphic 24">
                <a:extLst>
                  <a:ext uri="{FF2B5EF4-FFF2-40B4-BE49-F238E27FC236}">
                    <a16:creationId xmlns:a16="http://schemas.microsoft.com/office/drawing/2014/main" id="{5ED565AB-F0E4-B770-B9E2-3DC0C17BAEED}"/>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7998849" y="2901434"/>
                <a:ext cx="1528947" cy="1528947"/>
              </a:xfrm>
              <a:prstGeom prst="rect">
                <a:avLst/>
              </a:prstGeom>
            </p:spPr>
          </p:pic>
          <p:sp>
            <p:nvSpPr>
              <p:cNvPr id="44" name="Oval 43">
                <a:extLst>
                  <a:ext uri="{FF2B5EF4-FFF2-40B4-BE49-F238E27FC236}">
                    <a16:creationId xmlns:a16="http://schemas.microsoft.com/office/drawing/2014/main" id="{14CDAF64-7602-FC74-31DF-BD1FC19CA90E}"/>
                  </a:ext>
                </a:extLst>
              </p:cNvPr>
              <p:cNvSpPr/>
              <p:nvPr/>
            </p:nvSpPr>
            <p:spPr bwMode="auto">
              <a:xfrm>
                <a:off x="8090578" y="4033236"/>
                <a:ext cx="365760" cy="365760"/>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16" name="Graphic 15">
                <a:extLst>
                  <a:ext uri="{FF2B5EF4-FFF2-40B4-BE49-F238E27FC236}">
                    <a16:creationId xmlns:a16="http://schemas.microsoft.com/office/drawing/2014/main" id="{1A0A3191-59EC-A0C6-8FAD-6B82A41CC47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8034766" y="4013758"/>
                <a:ext cx="443180" cy="443180"/>
              </a:xfrm>
              <a:prstGeom prst="rect">
                <a:avLst/>
              </a:prstGeom>
            </p:spPr>
          </p:pic>
        </p:grpSp>
        <p:sp>
          <p:nvSpPr>
            <p:cNvPr id="59" name="TextBox 58">
              <a:extLst>
                <a:ext uri="{FF2B5EF4-FFF2-40B4-BE49-F238E27FC236}">
                  <a16:creationId xmlns:a16="http://schemas.microsoft.com/office/drawing/2014/main" id="{01C3FE01-6F05-D064-BF20-E8DB7AEFD1E5}"/>
                </a:ext>
              </a:extLst>
            </p:cNvPr>
            <p:cNvSpPr txBox="1"/>
            <p:nvPr/>
          </p:nvSpPr>
          <p:spPr>
            <a:xfrm>
              <a:off x="5157212" y="3306661"/>
              <a:ext cx="2666284" cy="830997"/>
            </a:xfrm>
            <a:prstGeom prst="rect">
              <a:avLst/>
            </a:prstGeom>
            <a:noFill/>
          </p:spPr>
          <p:txBody>
            <a:bodyPr wrap="square" rtlCol="0">
              <a:spAutoFit/>
            </a:bodyPr>
            <a:lstStyle/>
            <a:p>
              <a:pPr algn="l"/>
              <a:r>
                <a:rPr lang="en-US" sz="2400" dirty="0">
                  <a:solidFill>
                    <a:srgbClr val="C00000"/>
                  </a:solidFill>
                </a:rPr>
                <a:t>Infected Email (Phishing)</a:t>
              </a:r>
            </a:p>
          </p:txBody>
        </p:sp>
      </p:grpSp>
      <p:sp>
        <p:nvSpPr>
          <p:cNvPr id="51" name="Title 1">
            <a:extLst>
              <a:ext uri="{FF2B5EF4-FFF2-40B4-BE49-F238E27FC236}">
                <a16:creationId xmlns:a16="http://schemas.microsoft.com/office/drawing/2014/main" id="{2BCF93CE-AC63-AA46-0951-32577E4D7662}"/>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custDataLst>
      <p:tags r:id="rId1"/>
    </p:custDataLst>
    <p:extLst>
      <p:ext uri="{BB962C8B-B14F-4D97-AF65-F5344CB8AC3E}">
        <p14:creationId xmlns:p14="http://schemas.microsoft.com/office/powerpoint/2010/main" val="405260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fade">
                                      <p:cBhvr>
                                        <p:cTn id="17" dur="500"/>
                                        <p:tgtEl>
                                          <p:spTgt spid="60"/>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86"/>
                                        </p:tgtEl>
                                        <p:attrNameLst>
                                          <p:attrName>style.visibility</p:attrName>
                                        </p:attrNameLst>
                                      </p:cBhvr>
                                      <p:to>
                                        <p:strVal val="visible"/>
                                      </p:to>
                                    </p:set>
                                    <p:animEffect transition="in" filter="fade">
                                      <p:cBhvr>
                                        <p:cTn id="24" dur="500"/>
                                        <p:tgtEl>
                                          <p:spTgt spid="86"/>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500"/>
                                        <p:tgtEl>
                                          <p:spTgt spid="63"/>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wipe(left)">
                                      <p:cBhvr>
                                        <p:cTn id="42" dur="500"/>
                                        <p:tgtEl>
                                          <p:spTgt spid="71"/>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par>
                          <p:cTn id="53" fill="hold">
                            <p:stCondLst>
                              <p:cond delay="3500"/>
                            </p:stCondLst>
                            <p:childTnLst>
                              <p:par>
                                <p:cTn id="54" presetID="22" presetClass="entr" presetSubtype="1"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up)">
                                      <p:cBhvr>
                                        <p:cTn id="56" dur="500"/>
                                        <p:tgtEl>
                                          <p:spTgt spid="26"/>
                                        </p:tgtEl>
                                      </p:cBhvr>
                                    </p:animEffect>
                                  </p:childTnLst>
                                </p:cTn>
                              </p:par>
                            </p:childTnLst>
                          </p:cTn>
                        </p:par>
                        <p:par>
                          <p:cTn id="57" fill="hold">
                            <p:stCondLst>
                              <p:cond delay="4000"/>
                            </p:stCondLst>
                            <p:childTnLst>
                              <p:par>
                                <p:cTn id="58" presetID="22" presetClass="entr" presetSubtype="4" fill="hold"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wipe(down)">
                                      <p:cBhvr>
                                        <p:cTn id="60" dur="500"/>
                                        <p:tgtEl>
                                          <p:spTgt spid="42"/>
                                        </p:tgtEl>
                                      </p:cBhvr>
                                    </p:animEffect>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wipe(left)">
                                      <p:cBhvr>
                                        <p:cTn id="64" dur="500"/>
                                        <p:tgtEl>
                                          <p:spTgt spid="31"/>
                                        </p:tgtEl>
                                      </p:cBhvr>
                                    </p:animEffect>
                                  </p:childTnLst>
                                </p:cTn>
                              </p:par>
                            </p:childTnLst>
                          </p:cTn>
                        </p:par>
                        <p:par>
                          <p:cTn id="65" fill="hold">
                            <p:stCondLst>
                              <p:cond delay="5000"/>
                            </p:stCondLst>
                            <p:childTnLst>
                              <p:par>
                                <p:cTn id="66" presetID="10" presetClass="entr" presetSubtype="0"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childTnLst>
                                </p:cTn>
                              </p:par>
                              <p:par>
                                <p:cTn id="69" presetID="10" presetClass="entr" presetSubtype="0" fill="hold"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par>
                          <p:cTn id="72" fill="hold">
                            <p:stCondLst>
                              <p:cond delay="5500"/>
                            </p:stCondLst>
                            <p:childTnLst>
                              <p:par>
                                <p:cTn id="73" presetID="22" presetClass="entr" presetSubtype="1"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par>
                                <p:cTn id="76" presetID="22" presetClass="entr" presetSubtype="1" fill="hold" nodeType="with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wipe(up)">
                                      <p:cBhvr>
                                        <p:cTn id="78" dur="500"/>
                                        <p:tgtEl>
                                          <p:spTgt spid="66"/>
                                        </p:tgtEl>
                                      </p:cBhvr>
                                    </p:animEffect>
                                  </p:childTnLst>
                                </p:cTn>
                              </p:par>
                              <p:par>
                                <p:cTn id="79" presetID="22" presetClass="entr" presetSubtype="1" fill="hold"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500"/>
                                        <p:tgtEl>
                                          <p:spTgt spid="27"/>
                                        </p:tgtEl>
                                      </p:cBhvr>
                                    </p:animEffect>
                                  </p:childTnLst>
                                </p:cTn>
                              </p:par>
                            </p:childTnLst>
                          </p:cTn>
                        </p:par>
                        <p:par>
                          <p:cTn id="82" fill="hold">
                            <p:stCondLst>
                              <p:cond delay="6000"/>
                            </p:stCondLst>
                            <p:childTnLst>
                              <p:par>
                                <p:cTn id="83" presetID="1" presetClass="exit" presetSubtype="0" fill="hold" nodeType="afterEffect">
                                  <p:stCondLst>
                                    <p:cond delay="0"/>
                                  </p:stCondLst>
                                  <p:childTnLst>
                                    <p:set>
                                      <p:cBhvr>
                                        <p:cTn id="84" dur="1" fill="hold">
                                          <p:stCondLst>
                                            <p:cond delay="0"/>
                                          </p:stCondLst>
                                        </p:cTn>
                                        <p:tgtEl>
                                          <p:spTgt spid="11"/>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84"/>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3"/>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0"/>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8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69"/>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71"/>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42"/>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31"/>
                                        </p:tgtEl>
                                        <p:attrNameLst>
                                          <p:attrName>style.visibility</p:attrName>
                                        </p:attrNameLst>
                                      </p:cBhvr>
                                      <p:to>
                                        <p:strVal val="hidden"/>
                                      </p:to>
                                    </p:set>
                                  </p:childTnLst>
                                </p:cTn>
                              </p:par>
                            </p:childTnLst>
                          </p:cTn>
                        </p:par>
                        <p:par>
                          <p:cTn id="105" fill="hold">
                            <p:stCondLst>
                              <p:cond delay="6000"/>
                            </p:stCondLst>
                            <p:childTnLst>
                              <p:par>
                                <p:cTn id="106" presetID="1" presetClass="entr" presetSubtype="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childTnLst>
                                </p:cTn>
                              </p:par>
                              <p:par>
                                <p:cTn id="108" presetID="1" presetClass="entr" presetSubtype="0"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83"/>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53"/>
                                        </p:tgtEl>
                                        <p:attrNameLst>
                                          <p:attrName>style.visibility</p:attrName>
                                        </p:attrNameLst>
                                      </p:cBhvr>
                                      <p:to>
                                        <p:strVal val="visible"/>
                                      </p:to>
                                    </p:set>
                                  </p:childTnLst>
                                </p:cTn>
                              </p:par>
                              <p:par>
                                <p:cTn id="114" presetID="1" presetClass="entr" presetSubtype="0" fill="hold" nodeType="withEffect">
                                  <p:stCondLst>
                                    <p:cond delay="0"/>
                                  </p:stCondLst>
                                  <p:childTnLst>
                                    <p:set>
                                      <p:cBhvr>
                                        <p:cTn id="115" dur="1" fill="hold">
                                          <p:stCondLst>
                                            <p:cond delay="0"/>
                                          </p:stCondLst>
                                        </p:cTn>
                                        <p:tgtEl>
                                          <p:spTgt spid="75"/>
                                        </p:tgtEl>
                                        <p:attrNameLst>
                                          <p:attrName>style.visibility</p:attrName>
                                        </p:attrNameLst>
                                      </p:cBhvr>
                                      <p:to>
                                        <p:strVal val="visible"/>
                                      </p:to>
                                    </p:set>
                                  </p:childTnLst>
                                </p:cTn>
                              </p:par>
                              <p:par>
                                <p:cTn id="116" presetID="1" presetClass="entr" presetSubtype="0" fill="hold" nodeType="withEffect">
                                  <p:stCondLst>
                                    <p:cond delay="0"/>
                                  </p:stCondLst>
                                  <p:childTnLst>
                                    <p:set>
                                      <p:cBhvr>
                                        <p:cTn id="117" dur="1" fill="hold">
                                          <p:stCondLst>
                                            <p:cond delay="0"/>
                                          </p:stCondLst>
                                        </p:cTn>
                                        <p:tgtEl>
                                          <p:spTgt spid="82"/>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12"/>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85"/>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29"/>
                                        </p:tgtEl>
                                        <p:attrNameLst>
                                          <p:attrName>style.visibility</p:attrName>
                                        </p:attrNameLst>
                                      </p:cBhvr>
                                      <p:to>
                                        <p:strVal val="visible"/>
                                      </p:to>
                                    </p:set>
                                  </p:childTnLst>
                                </p:cTn>
                              </p:par>
                              <p:par>
                                <p:cTn id="124" presetID="1" presetClass="entr" presetSubtype="0" fill="hold" nodeType="withEffect">
                                  <p:stCondLst>
                                    <p:cond delay="0"/>
                                  </p:stCondLst>
                                  <p:childTnLst>
                                    <p:set>
                                      <p:cBhvr>
                                        <p:cTn id="125" dur="1" fill="hold">
                                          <p:stCondLst>
                                            <p:cond delay="0"/>
                                          </p:stCondLst>
                                        </p:cTn>
                                        <p:tgtEl>
                                          <p:spTgt spid="13"/>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49"/>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3"/>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6</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4"/>
            <a:ext cx="21945600" cy="455261"/>
          </a:xfrm>
        </p:spPr>
        <p:txBody>
          <a:bodyPr/>
          <a:lstStyle/>
          <a:p>
            <a:pPr marL="0" marR="0">
              <a:lnSpc>
                <a:spcPct val="107000"/>
              </a:lnSpc>
              <a:spcBef>
                <a:spcPts val="0"/>
              </a:spcBef>
              <a:spcAft>
                <a:spcPts val="800"/>
              </a:spcAft>
            </a:pPr>
            <a:r>
              <a:rPr lang="en-US" sz="40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 DNS amplification attack</a:t>
            </a:r>
          </a:p>
        </p:txBody>
      </p:sp>
      <p:pic>
        <p:nvPicPr>
          <p:cNvPr id="14" name="Graphic 13">
            <a:extLst>
              <a:ext uri="{FF2B5EF4-FFF2-40B4-BE49-F238E27FC236}">
                <a16:creationId xmlns:a16="http://schemas.microsoft.com/office/drawing/2014/main" id="{39D5943D-B579-E713-9686-98BDBCC024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0733" y="5723863"/>
            <a:ext cx="1790565" cy="1790565"/>
          </a:xfrm>
          <a:prstGeom prst="rect">
            <a:avLst/>
          </a:prstGeom>
        </p:spPr>
      </p:pic>
      <p:sp>
        <p:nvSpPr>
          <p:cNvPr id="30" name="Oval 29">
            <a:extLst>
              <a:ext uri="{FF2B5EF4-FFF2-40B4-BE49-F238E27FC236}">
                <a16:creationId xmlns:a16="http://schemas.microsoft.com/office/drawing/2014/main" id="{95B4849D-9369-8A1A-27F4-17D64C16BF67}"/>
              </a:ext>
            </a:extLst>
          </p:cNvPr>
          <p:cNvSpPr/>
          <p:nvPr/>
        </p:nvSpPr>
        <p:spPr bwMode="auto">
          <a:xfrm>
            <a:off x="7618748" y="4513491"/>
            <a:ext cx="365760" cy="366004"/>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32" name="TextBox 31">
            <a:extLst>
              <a:ext uri="{FF2B5EF4-FFF2-40B4-BE49-F238E27FC236}">
                <a16:creationId xmlns:a16="http://schemas.microsoft.com/office/drawing/2014/main" id="{26CC66BF-532A-0AE4-D63C-13C45F57CE06}"/>
              </a:ext>
            </a:extLst>
          </p:cNvPr>
          <p:cNvSpPr txBox="1"/>
          <p:nvPr/>
        </p:nvSpPr>
        <p:spPr>
          <a:xfrm>
            <a:off x="474412" y="5891103"/>
            <a:ext cx="2666284" cy="461665"/>
          </a:xfrm>
          <a:prstGeom prst="rect">
            <a:avLst/>
          </a:prstGeom>
          <a:noFill/>
        </p:spPr>
        <p:txBody>
          <a:bodyPr wrap="square" rtlCol="0">
            <a:spAutoFit/>
          </a:bodyPr>
          <a:lstStyle/>
          <a:p>
            <a:r>
              <a:rPr lang="en-US" sz="2400" dirty="0">
                <a:solidFill>
                  <a:srgbClr val="C00000"/>
                </a:solidFill>
              </a:rPr>
              <a:t>Attacker Group</a:t>
            </a:r>
          </a:p>
        </p:txBody>
      </p:sp>
      <p:pic>
        <p:nvPicPr>
          <p:cNvPr id="2" name="Graphic 1">
            <a:extLst>
              <a:ext uri="{FF2B5EF4-FFF2-40B4-BE49-F238E27FC236}">
                <a16:creationId xmlns:a16="http://schemas.microsoft.com/office/drawing/2014/main" id="{6C72E20C-83B0-166A-7C03-E23CF32BF2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06432" y="6229417"/>
            <a:ext cx="1463040" cy="1463040"/>
          </a:xfrm>
          <a:prstGeom prst="rect">
            <a:avLst/>
          </a:prstGeom>
        </p:spPr>
      </p:pic>
      <p:pic>
        <p:nvPicPr>
          <p:cNvPr id="22" name="Graphic 21">
            <a:extLst>
              <a:ext uri="{FF2B5EF4-FFF2-40B4-BE49-F238E27FC236}">
                <a16:creationId xmlns:a16="http://schemas.microsoft.com/office/drawing/2014/main" id="{0D472F3D-63DF-2AED-C7D3-9ED18A58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855152" y="6571251"/>
            <a:ext cx="1790565" cy="1790565"/>
          </a:xfrm>
          <a:prstGeom prst="rect">
            <a:avLst/>
          </a:prstGeom>
        </p:spPr>
      </p:pic>
      <p:pic>
        <p:nvPicPr>
          <p:cNvPr id="24" name="Graphic 23">
            <a:extLst>
              <a:ext uri="{FF2B5EF4-FFF2-40B4-BE49-F238E27FC236}">
                <a16:creationId xmlns:a16="http://schemas.microsoft.com/office/drawing/2014/main" id="{EBB6E264-8284-FF5E-787B-F90E9905AA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97370" y="4013579"/>
            <a:ext cx="1790565" cy="1790565"/>
          </a:xfrm>
          <a:prstGeom prst="rect">
            <a:avLst/>
          </a:prstGeom>
        </p:spPr>
      </p:pic>
      <p:pic>
        <p:nvPicPr>
          <p:cNvPr id="35" name="Graphic 34">
            <a:extLst>
              <a:ext uri="{FF2B5EF4-FFF2-40B4-BE49-F238E27FC236}">
                <a16:creationId xmlns:a16="http://schemas.microsoft.com/office/drawing/2014/main" id="{61E04447-9084-F3E3-88FA-3AA41DE4AF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27194" y="7377521"/>
            <a:ext cx="1790565" cy="1790565"/>
          </a:xfrm>
          <a:prstGeom prst="rect">
            <a:avLst/>
          </a:prstGeom>
        </p:spPr>
      </p:pic>
      <p:pic>
        <p:nvPicPr>
          <p:cNvPr id="50" name="Graphic 49">
            <a:extLst>
              <a:ext uri="{FF2B5EF4-FFF2-40B4-BE49-F238E27FC236}">
                <a16:creationId xmlns:a16="http://schemas.microsoft.com/office/drawing/2014/main" id="{E9E8C8BE-D3D1-2047-F5C3-0A65B77D8A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246311" y="9031179"/>
            <a:ext cx="1790565" cy="1790565"/>
          </a:xfrm>
          <a:prstGeom prst="rect">
            <a:avLst/>
          </a:prstGeom>
        </p:spPr>
      </p:pic>
      <p:pic>
        <p:nvPicPr>
          <p:cNvPr id="51" name="Graphic 50">
            <a:extLst>
              <a:ext uri="{FF2B5EF4-FFF2-40B4-BE49-F238E27FC236}">
                <a16:creationId xmlns:a16="http://schemas.microsoft.com/office/drawing/2014/main" id="{E4A45FE2-1FC3-A680-8738-98979C0BD6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842607" y="4114790"/>
            <a:ext cx="1792224" cy="1792224"/>
          </a:xfrm>
          <a:prstGeom prst="rect">
            <a:avLst/>
          </a:prstGeom>
        </p:spPr>
      </p:pic>
      <p:pic>
        <p:nvPicPr>
          <p:cNvPr id="65" name="Graphic 64">
            <a:extLst>
              <a:ext uri="{FF2B5EF4-FFF2-40B4-BE49-F238E27FC236}">
                <a16:creationId xmlns:a16="http://schemas.microsoft.com/office/drawing/2014/main" id="{E48571D9-F9CF-6244-FF75-FA78804C8C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8279" y="4614957"/>
            <a:ext cx="1094549" cy="1094549"/>
          </a:xfrm>
          <a:prstGeom prst="rect">
            <a:avLst/>
          </a:prstGeom>
        </p:spPr>
      </p:pic>
      <p:pic>
        <p:nvPicPr>
          <p:cNvPr id="67" name="Graphic 66">
            <a:extLst>
              <a:ext uri="{FF2B5EF4-FFF2-40B4-BE49-F238E27FC236}">
                <a16:creationId xmlns:a16="http://schemas.microsoft.com/office/drawing/2014/main" id="{DDD19669-1FAA-62BD-F80C-8869A250E2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57374" y="5499350"/>
            <a:ext cx="1094549" cy="1094549"/>
          </a:xfrm>
          <a:prstGeom prst="rect">
            <a:avLst/>
          </a:prstGeom>
        </p:spPr>
      </p:pic>
      <p:pic>
        <p:nvPicPr>
          <p:cNvPr id="68" name="Graphic 67">
            <a:extLst>
              <a:ext uri="{FF2B5EF4-FFF2-40B4-BE49-F238E27FC236}">
                <a16:creationId xmlns:a16="http://schemas.microsoft.com/office/drawing/2014/main" id="{5B0C7206-EFBD-AC93-DFB6-1566774B21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9853" y="6406450"/>
            <a:ext cx="1094549" cy="1094549"/>
          </a:xfrm>
          <a:prstGeom prst="rect">
            <a:avLst/>
          </a:prstGeom>
        </p:spPr>
      </p:pic>
      <p:pic>
        <p:nvPicPr>
          <p:cNvPr id="70" name="Graphic 69">
            <a:extLst>
              <a:ext uri="{FF2B5EF4-FFF2-40B4-BE49-F238E27FC236}">
                <a16:creationId xmlns:a16="http://schemas.microsoft.com/office/drawing/2014/main" id="{7EC6C02F-61FF-5172-05B8-F23096A5B9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43084" y="7313550"/>
            <a:ext cx="1094549" cy="1094549"/>
          </a:xfrm>
          <a:prstGeom prst="rect">
            <a:avLst/>
          </a:prstGeom>
        </p:spPr>
      </p:pic>
      <p:pic>
        <p:nvPicPr>
          <p:cNvPr id="72" name="Graphic 71">
            <a:extLst>
              <a:ext uri="{FF2B5EF4-FFF2-40B4-BE49-F238E27FC236}">
                <a16:creationId xmlns:a16="http://schemas.microsoft.com/office/drawing/2014/main" id="{6C6BADC0-971F-1437-21BC-AD686C79607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77869" y="8220650"/>
            <a:ext cx="1094549" cy="1094549"/>
          </a:xfrm>
          <a:prstGeom prst="rect">
            <a:avLst/>
          </a:prstGeom>
        </p:spPr>
      </p:pic>
      <p:pic>
        <p:nvPicPr>
          <p:cNvPr id="73" name="Graphic 72">
            <a:extLst>
              <a:ext uri="{FF2B5EF4-FFF2-40B4-BE49-F238E27FC236}">
                <a16:creationId xmlns:a16="http://schemas.microsoft.com/office/drawing/2014/main" id="{EAEF54BE-0011-DE86-6977-C17400EE5DF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89889" y="9127750"/>
            <a:ext cx="1094549" cy="1094549"/>
          </a:xfrm>
          <a:prstGeom prst="rect">
            <a:avLst/>
          </a:prstGeom>
        </p:spPr>
      </p:pic>
      <p:pic>
        <p:nvPicPr>
          <p:cNvPr id="77" name="Graphic 76">
            <a:extLst>
              <a:ext uri="{FF2B5EF4-FFF2-40B4-BE49-F238E27FC236}">
                <a16:creationId xmlns:a16="http://schemas.microsoft.com/office/drawing/2014/main" id="{22C510C3-90BF-1D0F-0F0B-E0D9509806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98115" y="10034850"/>
            <a:ext cx="1094549" cy="1094549"/>
          </a:xfrm>
          <a:prstGeom prst="rect">
            <a:avLst/>
          </a:prstGeom>
        </p:spPr>
      </p:pic>
      <p:pic>
        <p:nvPicPr>
          <p:cNvPr id="78" name="Graphic 77">
            <a:extLst>
              <a:ext uri="{FF2B5EF4-FFF2-40B4-BE49-F238E27FC236}">
                <a16:creationId xmlns:a16="http://schemas.microsoft.com/office/drawing/2014/main" id="{661A8FD9-C44E-7966-61BD-C02D06B7E0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0755" y="5516325"/>
            <a:ext cx="1094549" cy="1094549"/>
          </a:xfrm>
          <a:prstGeom prst="rect">
            <a:avLst/>
          </a:prstGeom>
        </p:spPr>
      </p:pic>
      <p:pic>
        <p:nvPicPr>
          <p:cNvPr id="79" name="Graphic 78">
            <a:extLst>
              <a:ext uri="{FF2B5EF4-FFF2-40B4-BE49-F238E27FC236}">
                <a16:creationId xmlns:a16="http://schemas.microsoft.com/office/drawing/2014/main" id="{D4A8D8B0-D279-CD4D-C5F6-4183E91D07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73234" y="6417693"/>
            <a:ext cx="1094549" cy="1094549"/>
          </a:xfrm>
          <a:prstGeom prst="rect">
            <a:avLst/>
          </a:prstGeom>
        </p:spPr>
      </p:pic>
      <p:pic>
        <p:nvPicPr>
          <p:cNvPr id="80" name="Graphic 79">
            <a:extLst>
              <a:ext uri="{FF2B5EF4-FFF2-40B4-BE49-F238E27FC236}">
                <a16:creationId xmlns:a16="http://schemas.microsoft.com/office/drawing/2014/main" id="{1485E739-67D6-00D9-F67F-FD4636F33D3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9295" y="7319061"/>
            <a:ext cx="1094549" cy="1094549"/>
          </a:xfrm>
          <a:prstGeom prst="rect">
            <a:avLst/>
          </a:prstGeom>
        </p:spPr>
      </p:pic>
      <p:pic>
        <p:nvPicPr>
          <p:cNvPr id="81" name="Graphic 80">
            <a:extLst>
              <a:ext uri="{FF2B5EF4-FFF2-40B4-BE49-F238E27FC236}">
                <a16:creationId xmlns:a16="http://schemas.microsoft.com/office/drawing/2014/main" id="{C7D576E3-4F35-B885-A297-D5CE7C14B62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42526" y="8220429"/>
            <a:ext cx="1094549" cy="1094549"/>
          </a:xfrm>
          <a:prstGeom prst="rect">
            <a:avLst/>
          </a:prstGeom>
        </p:spPr>
      </p:pic>
      <p:pic>
        <p:nvPicPr>
          <p:cNvPr id="87" name="Graphic 86">
            <a:extLst>
              <a:ext uri="{FF2B5EF4-FFF2-40B4-BE49-F238E27FC236}">
                <a16:creationId xmlns:a16="http://schemas.microsoft.com/office/drawing/2014/main" id="{36ABF17D-5F5D-3673-F578-8E8BAF7F4BC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14838" y="9121797"/>
            <a:ext cx="1094549" cy="1094549"/>
          </a:xfrm>
          <a:prstGeom prst="rect">
            <a:avLst/>
          </a:prstGeom>
        </p:spPr>
      </p:pic>
      <p:pic>
        <p:nvPicPr>
          <p:cNvPr id="88" name="Graphic 87">
            <a:extLst>
              <a:ext uri="{FF2B5EF4-FFF2-40B4-BE49-F238E27FC236}">
                <a16:creationId xmlns:a16="http://schemas.microsoft.com/office/drawing/2014/main" id="{602274C0-0235-90B4-E1F9-1604B45246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01791" y="10034850"/>
            <a:ext cx="1094549" cy="1094549"/>
          </a:xfrm>
          <a:prstGeom prst="rect">
            <a:avLst/>
          </a:prstGeom>
        </p:spPr>
      </p:pic>
      <p:pic>
        <p:nvPicPr>
          <p:cNvPr id="90" name="Graphic 89">
            <a:extLst>
              <a:ext uri="{FF2B5EF4-FFF2-40B4-BE49-F238E27FC236}">
                <a16:creationId xmlns:a16="http://schemas.microsoft.com/office/drawing/2014/main" id="{9C7E9038-293F-DF02-89F8-973F65D058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57374" y="4592250"/>
            <a:ext cx="1094549" cy="1094549"/>
          </a:xfrm>
          <a:prstGeom prst="rect">
            <a:avLst/>
          </a:prstGeom>
        </p:spPr>
      </p:pic>
      <p:pic>
        <p:nvPicPr>
          <p:cNvPr id="91" name="Graphic 90">
            <a:extLst>
              <a:ext uri="{FF2B5EF4-FFF2-40B4-BE49-F238E27FC236}">
                <a16:creationId xmlns:a16="http://schemas.microsoft.com/office/drawing/2014/main" id="{D496B4E3-817F-2FB7-FBE8-47E522056C8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039111" y="3685150"/>
            <a:ext cx="1094549" cy="1094549"/>
          </a:xfrm>
          <a:prstGeom prst="rect">
            <a:avLst/>
          </a:prstGeom>
        </p:spPr>
      </p:pic>
      <p:pic>
        <p:nvPicPr>
          <p:cNvPr id="92" name="Graphic 91">
            <a:extLst>
              <a:ext uri="{FF2B5EF4-FFF2-40B4-BE49-F238E27FC236}">
                <a16:creationId xmlns:a16="http://schemas.microsoft.com/office/drawing/2014/main" id="{C7AB2779-5CD2-0DCA-69AD-6FE43F400AE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14838" y="3713589"/>
            <a:ext cx="1094549" cy="1094549"/>
          </a:xfrm>
          <a:prstGeom prst="rect">
            <a:avLst/>
          </a:prstGeom>
        </p:spPr>
      </p:pic>
      <p:sp>
        <p:nvSpPr>
          <p:cNvPr id="94" name="Rectangle 93">
            <a:extLst>
              <a:ext uri="{FF2B5EF4-FFF2-40B4-BE49-F238E27FC236}">
                <a16:creationId xmlns:a16="http://schemas.microsoft.com/office/drawing/2014/main" id="{D14EB72A-9DAB-BBFD-CAE6-081C233342D7}"/>
              </a:ext>
            </a:extLst>
          </p:cNvPr>
          <p:cNvSpPr/>
          <p:nvPr/>
        </p:nvSpPr>
        <p:spPr bwMode="auto">
          <a:xfrm>
            <a:off x="7467600" y="3599331"/>
            <a:ext cx="2991484" cy="7629619"/>
          </a:xfrm>
          <a:prstGeom prst="rect">
            <a:avLst/>
          </a:prstGeom>
          <a:noFill/>
          <a:ln w="4445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95" name="TextBox 94">
            <a:extLst>
              <a:ext uri="{FF2B5EF4-FFF2-40B4-BE49-F238E27FC236}">
                <a16:creationId xmlns:a16="http://schemas.microsoft.com/office/drawing/2014/main" id="{112C1434-CA4D-D3E4-222D-30FFFCCDAA67}"/>
              </a:ext>
            </a:extLst>
          </p:cNvPr>
          <p:cNvSpPr txBox="1"/>
          <p:nvPr/>
        </p:nvSpPr>
        <p:spPr>
          <a:xfrm>
            <a:off x="7543174" y="2416766"/>
            <a:ext cx="2840336" cy="1200329"/>
          </a:xfrm>
          <a:prstGeom prst="rect">
            <a:avLst/>
          </a:prstGeom>
          <a:noFill/>
        </p:spPr>
        <p:txBody>
          <a:bodyPr wrap="square" rtlCol="0">
            <a:spAutoFit/>
          </a:bodyPr>
          <a:lstStyle/>
          <a:p>
            <a:r>
              <a:rPr lang="en-US" sz="2400" dirty="0">
                <a:solidFill>
                  <a:srgbClr val="C00000"/>
                </a:solidFill>
              </a:rPr>
              <a:t>Malicious Bot Net Controlled by Attacker</a:t>
            </a:r>
          </a:p>
        </p:txBody>
      </p:sp>
      <p:cxnSp>
        <p:nvCxnSpPr>
          <p:cNvPr id="97" name="Straight Arrow Connector 96">
            <a:extLst>
              <a:ext uri="{FF2B5EF4-FFF2-40B4-BE49-F238E27FC236}">
                <a16:creationId xmlns:a16="http://schemas.microsoft.com/office/drawing/2014/main" id="{01E2B8B8-3AEE-B662-5B47-2341C70736F9}"/>
              </a:ext>
            </a:extLst>
          </p:cNvPr>
          <p:cNvCxnSpPr>
            <a:cxnSpLocks/>
          </p:cNvCxnSpPr>
          <p:nvPr/>
        </p:nvCxnSpPr>
        <p:spPr bwMode="auto">
          <a:xfrm>
            <a:off x="2723338" y="7086600"/>
            <a:ext cx="1820584"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8" name="Straight Arrow Connector 97">
            <a:extLst>
              <a:ext uri="{FF2B5EF4-FFF2-40B4-BE49-F238E27FC236}">
                <a16:creationId xmlns:a16="http://schemas.microsoft.com/office/drawing/2014/main" id="{DE535EBB-7169-F2E8-0554-8565A2C97F4E}"/>
              </a:ext>
            </a:extLst>
          </p:cNvPr>
          <p:cNvCxnSpPr>
            <a:cxnSpLocks/>
            <a:endCxn id="24" idx="1"/>
          </p:cNvCxnSpPr>
          <p:nvPr/>
        </p:nvCxnSpPr>
        <p:spPr bwMode="auto">
          <a:xfrm>
            <a:off x="10668000" y="4876800"/>
            <a:ext cx="2529370"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0" name="Straight Arrow Connector 99">
            <a:extLst>
              <a:ext uri="{FF2B5EF4-FFF2-40B4-BE49-F238E27FC236}">
                <a16:creationId xmlns:a16="http://schemas.microsoft.com/office/drawing/2014/main" id="{7DD3FA55-10AC-7DBC-A4EF-879D978C0C4A}"/>
              </a:ext>
            </a:extLst>
          </p:cNvPr>
          <p:cNvCxnSpPr>
            <a:cxnSpLocks/>
          </p:cNvCxnSpPr>
          <p:nvPr/>
        </p:nvCxnSpPr>
        <p:spPr bwMode="auto">
          <a:xfrm>
            <a:off x="10727635" y="6638621"/>
            <a:ext cx="2529370"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1" name="Straight Arrow Connector 100">
            <a:extLst>
              <a:ext uri="{FF2B5EF4-FFF2-40B4-BE49-F238E27FC236}">
                <a16:creationId xmlns:a16="http://schemas.microsoft.com/office/drawing/2014/main" id="{88993FA5-2BEE-B5B4-1B52-6591366A173F}"/>
              </a:ext>
            </a:extLst>
          </p:cNvPr>
          <p:cNvCxnSpPr>
            <a:cxnSpLocks/>
          </p:cNvCxnSpPr>
          <p:nvPr/>
        </p:nvCxnSpPr>
        <p:spPr bwMode="auto">
          <a:xfrm>
            <a:off x="10697824" y="8254371"/>
            <a:ext cx="2529370"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2" name="Straight Arrow Connector 101">
            <a:extLst>
              <a:ext uri="{FF2B5EF4-FFF2-40B4-BE49-F238E27FC236}">
                <a16:creationId xmlns:a16="http://schemas.microsoft.com/office/drawing/2014/main" id="{1724F0AA-4F7A-262F-863D-3A82D62A7EC0}"/>
              </a:ext>
            </a:extLst>
          </p:cNvPr>
          <p:cNvCxnSpPr>
            <a:cxnSpLocks/>
          </p:cNvCxnSpPr>
          <p:nvPr/>
        </p:nvCxnSpPr>
        <p:spPr bwMode="auto">
          <a:xfrm>
            <a:off x="10727635" y="9870121"/>
            <a:ext cx="2529370"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0" name="Connector: Curved 109">
            <a:extLst>
              <a:ext uri="{FF2B5EF4-FFF2-40B4-BE49-F238E27FC236}">
                <a16:creationId xmlns:a16="http://schemas.microsoft.com/office/drawing/2014/main" id="{AB46AC32-4A8F-39F6-0220-F7A08E974B42}"/>
              </a:ext>
            </a:extLst>
          </p:cNvPr>
          <p:cNvCxnSpPr>
            <a:cxnSpLocks/>
            <a:stCxn id="24" idx="3"/>
          </p:cNvCxnSpPr>
          <p:nvPr/>
        </p:nvCxnSpPr>
        <p:spPr bwMode="auto">
          <a:xfrm>
            <a:off x="14987935" y="4908862"/>
            <a:ext cx="4824065" cy="2029832"/>
          </a:xfrm>
          <a:prstGeom prst="curvedConnector3">
            <a:avLst/>
          </a:prstGeom>
          <a:blipFill dpi="0" rotWithShape="0">
            <a:blip r:embed="rId12"/>
            <a:srcRect/>
            <a:tile tx="0" ty="0" sx="100000" sy="100000" flip="none" algn="tl"/>
          </a:blipFill>
          <a:ln w="698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2" name="Connector: Curved 111">
            <a:extLst>
              <a:ext uri="{FF2B5EF4-FFF2-40B4-BE49-F238E27FC236}">
                <a16:creationId xmlns:a16="http://schemas.microsoft.com/office/drawing/2014/main" id="{7AE79940-ED9B-1D5E-56B6-EEFA43DF9932}"/>
              </a:ext>
            </a:extLst>
          </p:cNvPr>
          <p:cNvCxnSpPr>
            <a:cxnSpLocks/>
          </p:cNvCxnSpPr>
          <p:nvPr/>
        </p:nvCxnSpPr>
        <p:spPr bwMode="auto">
          <a:xfrm>
            <a:off x="15031509" y="6553200"/>
            <a:ext cx="4780491" cy="770989"/>
          </a:xfrm>
          <a:prstGeom prst="curvedConnector3">
            <a:avLst/>
          </a:prstGeom>
          <a:blipFill dpi="0" rotWithShape="0">
            <a:blip r:embed="rId12"/>
            <a:srcRect/>
            <a:tile tx="0" ty="0" sx="100000" sy="100000" flip="none" algn="tl"/>
          </a:blipFill>
          <a:ln w="698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4" name="Connector: Curved 113">
            <a:extLst>
              <a:ext uri="{FF2B5EF4-FFF2-40B4-BE49-F238E27FC236}">
                <a16:creationId xmlns:a16="http://schemas.microsoft.com/office/drawing/2014/main" id="{334E0561-81D4-186D-E7D9-963327629D4A}"/>
              </a:ext>
            </a:extLst>
          </p:cNvPr>
          <p:cNvCxnSpPr>
            <a:cxnSpLocks/>
          </p:cNvCxnSpPr>
          <p:nvPr/>
        </p:nvCxnSpPr>
        <p:spPr bwMode="auto">
          <a:xfrm flipV="1">
            <a:off x="15067206" y="7713609"/>
            <a:ext cx="4744794" cy="668391"/>
          </a:xfrm>
          <a:prstGeom prst="curvedConnector3">
            <a:avLst/>
          </a:prstGeom>
          <a:blipFill dpi="0" rotWithShape="0">
            <a:blip r:embed="rId12"/>
            <a:srcRect/>
            <a:tile tx="0" ty="0" sx="100000" sy="100000" flip="none" algn="tl"/>
          </a:blipFill>
          <a:ln w="698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6" name="Connector: Curved 115">
            <a:extLst>
              <a:ext uri="{FF2B5EF4-FFF2-40B4-BE49-F238E27FC236}">
                <a16:creationId xmlns:a16="http://schemas.microsoft.com/office/drawing/2014/main" id="{A9EB62D8-7D04-9EE2-6433-A6A5453AE23C}"/>
              </a:ext>
            </a:extLst>
          </p:cNvPr>
          <p:cNvCxnSpPr>
            <a:cxnSpLocks/>
          </p:cNvCxnSpPr>
          <p:nvPr/>
        </p:nvCxnSpPr>
        <p:spPr bwMode="auto">
          <a:xfrm flipV="1">
            <a:off x="15070828" y="8091352"/>
            <a:ext cx="4741172" cy="1835109"/>
          </a:xfrm>
          <a:prstGeom prst="curvedConnector3">
            <a:avLst/>
          </a:prstGeom>
          <a:blipFill dpi="0" rotWithShape="0">
            <a:blip r:embed="rId12"/>
            <a:srcRect/>
            <a:tile tx="0" ty="0" sx="100000" sy="100000" flip="none" algn="tl"/>
          </a:blipFill>
          <a:ln w="698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8" name="TextBox 117">
            <a:extLst>
              <a:ext uri="{FF2B5EF4-FFF2-40B4-BE49-F238E27FC236}">
                <a16:creationId xmlns:a16="http://schemas.microsoft.com/office/drawing/2014/main" id="{07A16CFE-705A-652D-55B0-5F72A52686FA}"/>
              </a:ext>
            </a:extLst>
          </p:cNvPr>
          <p:cNvSpPr txBox="1"/>
          <p:nvPr/>
        </p:nvSpPr>
        <p:spPr>
          <a:xfrm>
            <a:off x="13202422" y="5507699"/>
            <a:ext cx="1790565" cy="461665"/>
          </a:xfrm>
          <a:prstGeom prst="rect">
            <a:avLst/>
          </a:prstGeom>
          <a:noFill/>
        </p:spPr>
        <p:txBody>
          <a:bodyPr wrap="square" rtlCol="0">
            <a:spAutoFit/>
          </a:bodyPr>
          <a:lstStyle/>
          <a:p>
            <a:r>
              <a:rPr lang="en-US" sz="2400" dirty="0"/>
              <a:t>DNS Server</a:t>
            </a:r>
          </a:p>
        </p:txBody>
      </p:sp>
      <p:sp>
        <p:nvSpPr>
          <p:cNvPr id="119" name="TextBox 118">
            <a:extLst>
              <a:ext uri="{FF2B5EF4-FFF2-40B4-BE49-F238E27FC236}">
                <a16:creationId xmlns:a16="http://schemas.microsoft.com/office/drawing/2014/main" id="{A5DE3336-EE38-D038-E423-119C36CF86B5}"/>
              </a:ext>
            </a:extLst>
          </p:cNvPr>
          <p:cNvSpPr txBox="1"/>
          <p:nvPr/>
        </p:nvSpPr>
        <p:spPr>
          <a:xfrm>
            <a:off x="13258687" y="7208600"/>
            <a:ext cx="1790565" cy="461665"/>
          </a:xfrm>
          <a:prstGeom prst="rect">
            <a:avLst/>
          </a:prstGeom>
          <a:noFill/>
        </p:spPr>
        <p:txBody>
          <a:bodyPr wrap="square" rtlCol="0">
            <a:spAutoFit/>
          </a:bodyPr>
          <a:lstStyle/>
          <a:p>
            <a:r>
              <a:rPr lang="en-US" sz="2400" dirty="0"/>
              <a:t>DNS Server</a:t>
            </a:r>
          </a:p>
        </p:txBody>
      </p:sp>
      <p:sp>
        <p:nvSpPr>
          <p:cNvPr id="120" name="TextBox 119">
            <a:extLst>
              <a:ext uri="{FF2B5EF4-FFF2-40B4-BE49-F238E27FC236}">
                <a16:creationId xmlns:a16="http://schemas.microsoft.com/office/drawing/2014/main" id="{F6C56E6C-5EB5-A446-FE36-0F3B2A07DE81}"/>
              </a:ext>
            </a:extLst>
          </p:cNvPr>
          <p:cNvSpPr txBox="1"/>
          <p:nvPr/>
        </p:nvSpPr>
        <p:spPr>
          <a:xfrm>
            <a:off x="13202422" y="8829441"/>
            <a:ext cx="1790565" cy="461665"/>
          </a:xfrm>
          <a:prstGeom prst="rect">
            <a:avLst/>
          </a:prstGeom>
          <a:noFill/>
        </p:spPr>
        <p:txBody>
          <a:bodyPr wrap="square" rtlCol="0">
            <a:spAutoFit/>
          </a:bodyPr>
          <a:lstStyle/>
          <a:p>
            <a:r>
              <a:rPr lang="en-US" sz="2400" dirty="0"/>
              <a:t>DNS Server</a:t>
            </a:r>
          </a:p>
        </p:txBody>
      </p:sp>
      <p:sp>
        <p:nvSpPr>
          <p:cNvPr id="121" name="TextBox 120">
            <a:extLst>
              <a:ext uri="{FF2B5EF4-FFF2-40B4-BE49-F238E27FC236}">
                <a16:creationId xmlns:a16="http://schemas.microsoft.com/office/drawing/2014/main" id="{8375FB46-EA2F-06C0-5EC4-C90D32A73392}"/>
              </a:ext>
            </a:extLst>
          </p:cNvPr>
          <p:cNvSpPr txBox="1"/>
          <p:nvPr/>
        </p:nvSpPr>
        <p:spPr>
          <a:xfrm>
            <a:off x="13284141" y="10522678"/>
            <a:ext cx="1790565" cy="461665"/>
          </a:xfrm>
          <a:prstGeom prst="rect">
            <a:avLst/>
          </a:prstGeom>
          <a:noFill/>
        </p:spPr>
        <p:txBody>
          <a:bodyPr wrap="square" rtlCol="0">
            <a:spAutoFit/>
          </a:bodyPr>
          <a:lstStyle/>
          <a:p>
            <a:r>
              <a:rPr lang="en-US" sz="2400" dirty="0"/>
              <a:t>DNS Server</a:t>
            </a:r>
          </a:p>
        </p:txBody>
      </p:sp>
      <p:sp>
        <p:nvSpPr>
          <p:cNvPr id="122" name="TextBox 121">
            <a:extLst>
              <a:ext uri="{FF2B5EF4-FFF2-40B4-BE49-F238E27FC236}">
                <a16:creationId xmlns:a16="http://schemas.microsoft.com/office/drawing/2014/main" id="{E0A985EE-0EED-456D-531B-EBA44AB137DE}"/>
              </a:ext>
            </a:extLst>
          </p:cNvPr>
          <p:cNvSpPr txBox="1"/>
          <p:nvPr/>
        </p:nvSpPr>
        <p:spPr>
          <a:xfrm>
            <a:off x="19621572" y="8107572"/>
            <a:ext cx="2234293" cy="461665"/>
          </a:xfrm>
          <a:prstGeom prst="rect">
            <a:avLst/>
          </a:prstGeom>
          <a:noFill/>
        </p:spPr>
        <p:txBody>
          <a:bodyPr wrap="square" rtlCol="0">
            <a:spAutoFit/>
          </a:bodyPr>
          <a:lstStyle/>
          <a:p>
            <a:r>
              <a:rPr lang="en-US" sz="2400" dirty="0"/>
              <a:t>Victim Server</a:t>
            </a:r>
          </a:p>
        </p:txBody>
      </p:sp>
      <p:sp>
        <p:nvSpPr>
          <p:cNvPr id="123" name="TextBox 122">
            <a:extLst>
              <a:ext uri="{FF2B5EF4-FFF2-40B4-BE49-F238E27FC236}">
                <a16:creationId xmlns:a16="http://schemas.microsoft.com/office/drawing/2014/main" id="{C18EDF4D-1002-6189-4917-4017E4C4709E}"/>
              </a:ext>
            </a:extLst>
          </p:cNvPr>
          <p:cNvSpPr txBox="1"/>
          <p:nvPr/>
        </p:nvSpPr>
        <p:spPr>
          <a:xfrm>
            <a:off x="19633287" y="3874568"/>
            <a:ext cx="2234293" cy="461665"/>
          </a:xfrm>
          <a:prstGeom prst="rect">
            <a:avLst/>
          </a:prstGeom>
          <a:noFill/>
        </p:spPr>
        <p:txBody>
          <a:bodyPr wrap="square" rtlCol="0">
            <a:spAutoFit/>
          </a:bodyPr>
          <a:lstStyle/>
          <a:p>
            <a:r>
              <a:rPr lang="en-US" sz="2400" dirty="0"/>
              <a:t>Victim Website</a:t>
            </a:r>
          </a:p>
        </p:txBody>
      </p:sp>
      <p:cxnSp>
        <p:nvCxnSpPr>
          <p:cNvPr id="125" name="Straight Arrow Connector 124">
            <a:extLst>
              <a:ext uri="{FF2B5EF4-FFF2-40B4-BE49-F238E27FC236}">
                <a16:creationId xmlns:a16="http://schemas.microsoft.com/office/drawing/2014/main" id="{D385B921-97AD-4E21-1664-A07B1835741B}"/>
              </a:ext>
            </a:extLst>
          </p:cNvPr>
          <p:cNvCxnSpPr>
            <a:stCxn id="22" idx="0"/>
          </p:cNvCxnSpPr>
          <p:nvPr/>
        </p:nvCxnSpPr>
        <p:spPr bwMode="auto">
          <a:xfrm flipH="1" flipV="1">
            <a:off x="20750433" y="5738531"/>
            <a:ext cx="2" cy="832720"/>
          </a:xfrm>
          <a:prstGeom prst="straightConnector1">
            <a:avLst/>
          </a:prstGeom>
          <a:blipFill dpi="0" rotWithShape="0">
            <a:blip r:embed="rId12"/>
            <a:srcRect/>
            <a:tile tx="0" ty="0" sx="100000" sy="100000" flip="none" algn="tl"/>
          </a:blipFill>
          <a:ln w="44450" cap="flat" cmpd="sng" algn="ctr">
            <a:solidFill>
              <a:srgbClr val="0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4" name="Multiplication Sign 133">
            <a:extLst>
              <a:ext uri="{FF2B5EF4-FFF2-40B4-BE49-F238E27FC236}">
                <a16:creationId xmlns:a16="http://schemas.microsoft.com/office/drawing/2014/main" id="{D229B3BC-604B-8216-810F-5558E50A3E67}"/>
              </a:ext>
            </a:extLst>
          </p:cNvPr>
          <p:cNvSpPr/>
          <p:nvPr/>
        </p:nvSpPr>
        <p:spPr bwMode="auto">
          <a:xfrm>
            <a:off x="20102875" y="4618231"/>
            <a:ext cx="852125" cy="907100"/>
          </a:xfrm>
          <a:prstGeom prst="mathMultiply">
            <a:avLst/>
          </a:prstGeom>
          <a:solidFill>
            <a:srgbClr val="C00000"/>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135" name="TextBox 134">
            <a:extLst>
              <a:ext uri="{FF2B5EF4-FFF2-40B4-BE49-F238E27FC236}">
                <a16:creationId xmlns:a16="http://schemas.microsoft.com/office/drawing/2014/main" id="{CBE9AD65-D7A8-697C-897F-B393F494F034}"/>
              </a:ext>
            </a:extLst>
          </p:cNvPr>
          <p:cNvSpPr txBox="1"/>
          <p:nvPr/>
        </p:nvSpPr>
        <p:spPr>
          <a:xfrm>
            <a:off x="13991274" y="1797755"/>
            <a:ext cx="7334884" cy="1938992"/>
          </a:xfrm>
          <a:prstGeom prst="rect">
            <a:avLst/>
          </a:prstGeom>
          <a:solidFill>
            <a:schemeClr val="accent1">
              <a:lumMod val="20000"/>
              <a:lumOff val="80000"/>
            </a:schemeClr>
          </a:solidFill>
          <a:ln>
            <a:solidFill>
              <a:srgbClr val="00B0F0"/>
            </a:solidFill>
          </a:ln>
        </p:spPr>
        <p:txBody>
          <a:bodyPr wrap="square" rtlCol="0">
            <a:spAutoFit/>
          </a:bodyPr>
          <a:lstStyle/>
          <a:p>
            <a:pPr algn="l"/>
            <a:r>
              <a:rPr lang="en-US" sz="24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The NXDOMAIN is </a:t>
            </a:r>
            <a:r>
              <a:rPr lang="en-US" sz="2400" b="1"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a DNS message type received by the DNS resolver (i.e. client) when a request to resolve a domain is sent to the DNS and cannot be resolved to an IP address</a:t>
            </a:r>
            <a:r>
              <a:rPr lang="en-US" sz="2400" b="0" i="0" dirty="0">
                <a:solidFill>
                  <a:srgbClr val="202124"/>
                </a:solidFill>
                <a:effectLst/>
                <a:latin typeface="Calibri" panose="020F0502020204030204" pitchFamily="34" charset="0"/>
                <a:ea typeface="Calibri" panose="020F0502020204030204" pitchFamily="34" charset="0"/>
                <a:cs typeface="Calibri" panose="020F0502020204030204" pitchFamily="34" charset="0"/>
              </a:rPr>
              <a:t>. An NXDOMAIN error message means that the domain does not exist.</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sp>
        <p:nvSpPr>
          <p:cNvPr id="136" name="TextBox 135">
            <a:extLst>
              <a:ext uri="{FF2B5EF4-FFF2-40B4-BE49-F238E27FC236}">
                <a16:creationId xmlns:a16="http://schemas.microsoft.com/office/drawing/2014/main" id="{36D87BA2-FE02-0E5D-B983-6D5E7B2143E1}"/>
              </a:ext>
            </a:extLst>
          </p:cNvPr>
          <p:cNvSpPr txBox="1"/>
          <p:nvPr/>
        </p:nvSpPr>
        <p:spPr>
          <a:xfrm>
            <a:off x="8524558" y="11576171"/>
            <a:ext cx="7858442" cy="1200329"/>
          </a:xfrm>
          <a:prstGeom prst="rect">
            <a:avLst/>
          </a:prstGeom>
          <a:solidFill>
            <a:schemeClr val="accent1">
              <a:lumMod val="20000"/>
              <a:lumOff val="80000"/>
            </a:schemeClr>
          </a:solidFill>
          <a:ln>
            <a:solidFill>
              <a:srgbClr val="00B0F0"/>
            </a:solidFill>
          </a:ln>
        </p:spPr>
        <p:txBody>
          <a:bodyPr wrap="square" rtlCol="0">
            <a:spAutoFit/>
          </a:bodyPr>
          <a:lstStyle/>
          <a:p>
            <a:pPr algn="l"/>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Malicious Bot Net sends a DNS query to various DNS servers requesting resolution of a non-existent domain name with the Victim Server IP set as the source of the request.</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cxnSp>
        <p:nvCxnSpPr>
          <p:cNvPr id="138" name="Straight Connector 137">
            <a:extLst>
              <a:ext uri="{FF2B5EF4-FFF2-40B4-BE49-F238E27FC236}">
                <a16:creationId xmlns:a16="http://schemas.microsoft.com/office/drawing/2014/main" id="{CD6D5D14-E79A-9876-4521-0D35037F8B4E}"/>
              </a:ext>
            </a:extLst>
          </p:cNvPr>
          <p:cNvCxnSpPr>
            <a:cxnSpLocks/>
          </p:cNvCxnSpPr>
          <p:nvPr/>
        </p:nvCxnSpPr>
        <p:spPr bwMode="auto">
          <a:xfrm flipH="1" flipV="1">
            <a:off x="11992320" y="10058400"/>
            <a:ext cx="199680" cy="1423055"/>
          </a:xfrm>
          <a:prstGeom prst="line">
            <a:avLst/>
          </a:prstGeom>
          <a:blipFill dpi="0" rotWithShape="0">
            <a:blip r:embed="rId12"/>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1" name="Straight Connector 140">
            <a:extLst>
              <a:ext uri="{FF2B5EF4-FFF2-40B4-BE49-F238E27FC236}">
                <a16:creationId xmlns:a16="http://schemas.microsoft.com/office/drawing/2014/main" id="{0B6F482F-6B25-A224-E79B-23E108967250}"/>
              </a:ext>
            </a:extLst>
          </p:cNvPr>
          <p:cNvCxnSpPr/>
          <p:nvPr/>
        </p:nvCxnSpPr>
        <p:spPr bwMode="auto">
          <a:xfrm flipH="1">
            <a:off x="17399967" y="3913327"/>
            <a:ext cx="363447" cy="1535629"/>
          </a:xfrm>
          <a:prstGeom prst="line">
            <a:avLst/>
          </a:prstGeom>
          <a:blipFill dpi="0" rotWithShape="0">
            <a:blip r:embed="rId12"/>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2" name="TextBox 141">
            <a:extLst>
              <a:ext uri="{FF2B5EF4-FFF2-40B4-BE49-F238E27FC236}">
                <a16:creationId xmlns:a16="http://schemas.microsoft.com/office/drawing/2014/main" id="{B5919EC8-139C-677F-2C31-6E54DD8EDD79}"/>
              </a:ext>
            </a:extLst>
          </p:cNvPr>
          <p:cNvSpPr txBox="1"/>
          <p:nvPr/>
        </p:nvSpPr>
        <p:spPr>
          <a:xfrm>
            <a:off x="838201" y="9349434"/>
            <a:ext cx="6460918" cy="1569660"/>
          </a:xfrm>
          <a:prstGeom prst="rect">
            <a:avLst/>
          </a:prstGeom>
          <a:solidFill>
            <a:schemeClr val="accent1">
              <a:lumMod val="20000"/>
              <a:lumOff val="80000"/>
            </a:schemeClr>
          </a:solidFill>
          <a:ln>
            <a:solidFill>
              <a:srgbClr val="00B0F0"/>
            </a:solidFill>
          </a:ln>
        </p:spPr>
        <p:txBody>
          <a:bodyPr wrap="square" rtlCol="0">
            <a:spAutoFit/>
          </a:bodyPr>
          <a:lstStyle/>
          <a:p>
            <a:pPr algn="l"/>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The attacker takes control of a malicious botnet through a command-and-control server, then starts sending DNS requests to various recursive DNS servers.</a:t>
            </a:r>
            <a:endParaRPr lang="en-US" sz="6600" dirty="0">
              <a:latin typeface="Calibri" panose="020F0502020204030204" pitchFamily="34" charset="0"/>
              <a:ea typeface="Calibri" panose="020F0502020204030204" pitchFamily="34" charset="0"/>
              <a:cs typeface="Calibri" panose="020F0502020204030204" pitchFamily="34" charset="0"/>
            </a:endParaRPr>
          </a:p>
        </p:txBody>
      </p:sp>
      <p:cxnSp>
        <p:nvCxnSpPr>
          <p:cNvPr id="143" name="Straight Connector 142">
            <a:extLst>
              <a:ext uri="{FF2B5EF4-FFF2-40B4-BE49-F238E27FC236}">
                <a16:creationId xmlns:a16="http://schemas.microsoft.com/office/drawing/2014/main" id="{0F38AD93-AD34-F2FF-6899-639F7A15A8A4}"/>
              </a:ext>
            </a:extLst>
          </p:cNvPr>
          <p:cNvCxnSpPr>
            <a:cxnSpLocks/>
          </p:cNvCxnSpPr>
          <p:nvPr/>
        </p:nvCxnSpPr>
        <p:spPr bwMode="auto">
          <a:xfrm flipH="1" flipV="1">
            <a:off x="3581400" y="7239000"/>
            <a:ext cx="529483" cy="1966917"/>
          </a:xfrm>
          <a:prstGeom prst="line">
            <a:avLst/>
          </a:prstGeom>
          <a:blipFill dpi="0" rotWithShape="0">
            <a:blip r:embed="rId12"/>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5" name="TextBox 144">
            <a:extLst>
              <a:ext uri="{FF2B5EF4-FFF2-40B4-BE49-F238E27FC236}">
                <a16:creationId xmlns:a16="http://schemas.microsoft.com/office/drawing/2014/main" id="{359313D1-E23D-5619-9872-7FA53249E8CE}"/>
              </a:ext>
            </a:extLst>
          </p:cNvPr>
          <p:cNvSpPr txBox="1"/>
          <p:nvPr/>
        </p:nvSpPr>
        <p:spPr>
          <a:xfrm>
            <a:off x="17013716" y="10709844"/>
            <a:ext cx="6025380" cy="1200329"/>
          </a:xfrm>
          <a:prstGeom prst="rect">
            <a:avLst/>
          </a:prstGeom>
          <a:solidFill>
            <a:schemeClr val="accent1">
              <a:lumMod val="20000"/>
              <a:lumOff val="80000"/>
            </a:schemeClr>
          </a:solidFill>
          <a:ln>
            <a:solidFill>
              <a:srgbClr val="00B0F0"/>
            </a:solidFill>
          </a:ln>
        </p:spPr>
        <p:txBody>
          <a:bodyPr wrap="square" rtlCol="0">
            <a:spAutoFit/>
          </a:bodyPr>
          <a:lstStyle/>
          <a:p>
            <a:pPr algn="l"/>
            <a:r>
              <a:rPr lang="en-US" sz="2400" dirty="0">
                <a:solidFill>
                  <a:srgbClr val="202124"/>
                </a:solidFill>
                <a:latin typeface="Calibri" panose="020F0502020204030204" pitchFamily="34" charset="0"/>
                <a:ea typeface="Calibri" panose="020F0502020204030204" pitchFamily="34" charset="0"/>
                <a:cs typeface="Calibri" panose="020F0502020204030204" pitchFamily="34" charset="0"/>
              </a:rPr>
              <a:t>The DNS Servers then send a response to the to the Victim Server from all the DNS Servers queried with an NXDOMAIN response</a:t>
            </a:r>
            <a:r>
              <a:rPr lang="en-US" sz="1800" dirty="0">
                <a:solidFill>
                  <a:srgbClr val="202124"/>
                </a:solidFill>
                <a:latin typeface="Calibri" panose="020F0502020204030204" pitchFamily="34" charset="0"/>
                <a:ea typeface="Calibri" panose="020F0502020204030204" pitchFamily="34" charset="0"/>
                <a:cs typeface="Calibri" panose="020F0502020204030204" pitchFamily="34" charset="0"/>
              </a:rPr>
              <a: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cxnSp>
        <p:nvCxnSpPr>
          <p:cNvPr id="146" name="Straight Connector 145">
            <a:extLst>
              <a:ext uri="{FF2B5EF4-FFF2-40B4-BE49-F238E27FC236}">
                <a16:creationId xmlns:a16="http://schemas.microsoft.com/office/drawing/2014/main" id="{DFAC2E90-6B50-1AFE-349B-5AA0EA675334}"/>
              </a:ext>
            </a:extLst>
          </p:cNvPr>
          <p:cNvCxnSpPr>
            <a:cxnSpLocks/>
          </p:cNvCxnSpPr>
          <p:nvPr/>
        </p:nvCxnSpPr>
        <p:spPr bwMode="auto">
          <a:xfrm>
            <a:off x="17736325" y="9008906"/>
            <a:ext cx="1232171" cy="1586996"/>
          </a:xfrm>
          <a:prstGeom prst="line">
            <a:avLst/>
          </a:prstGeom>
          <a:blipFill dpi="0" rotWithShape="0">
            <a:blip r:embed="rId12"/>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148" name="Graphic 147">
            <a:extLst>
              <a:ext uri="{FF2B5EF4-FFF2-40B4-BE49-F238E27FC236}">
                <a16:creationId xmlns:a16="http://schemas.microsoft.com/office/drawing/2014/main" id="{0E641078-D0E9-9F46-3C6A-4ECFBC109C6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12365" y="6229417"/>
            <a:ext cx="1790565" cy="1790565"/>
          </a:xfrm>
          <a:prstGeom prst="rect">
            <a:avLst/>
          </a:prstGeom>
        </p:spPr>
      </p:pic>
      <p:cxnSp>
        <p:nvCxnSpPr>
          <p:cNvPr id="151" name="Straight Arrow Connector 150">
            <a:extLst>
              <a:ext uri="{FF2B5EF4-FFF2-40B4-BE49-F238E27FC236}">
                <a16:creationId xmlns:a16="http://schemas.microsoft.com/office/drawing/2014/main" id="{C2FCC995-694B-ED73-5446-F61FE47E541F}"/>
              </a:ext>
            </a:extLst>
          </p:cNvPr>
          <p:cNvCxnSpPr>
            <a:cxnSpLocks/>
          </p:cNvCxnSpPr>
          <p:nvPr/>
        </p:nvCxnSpPr>
        <p:spPr bwMode="auto">
          <a:xfrm flipV="1">
            <a:off x="6184120" y="7161810"/>
            <a:ext cx="1115475" cy="0"/>
          </a:xfrm>
          <a:prstGeom prst="straightConnector1">
            <a:avLst/>
          </a:prstGeom>
          <a:blipFill dpi="0" rotWithShape="0">
            <a:blip r:embed="rId12"/>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2" name="TextBox 151">
            <a:extLst>
              <a:ext uri="{FF2B5EF4-FFF2-40B4-BE49-F238E27FC236}">
                <a16:creationId xmlns:a16="http://schemas.microsoft.com/office/drawing/2014/main" id="{DE8CD4BF-19DD-D38D-29ED-B7CFD02D5FDF}"/>
              </a:ext>
            </a:extLst>
          </p:cNvPr>
          <p:cNvSpPr txBox="1"/>
          <p:nvPr/>
        </p:nvSpPr>
        <p:spPr>
          <a:xfrm>
            <a:off x="3949348" y="5575453"/>
            <a:ext cx="2840336" cy="830997"/>
          </a:xfrm>
          <a:prstGeom prst="rect">
            <a:avLst/>
          </a:prstGeom>
          <a:noFill/>
        </p:spPr>
        <p:txBody>
          <a:bodyPr wrap="square" rtlCol="0">
            <a:spAutoFit/>
          </a:bodyPr>
          <a:lstStyle/>
          <a:p>
            <a:r>
              <a:rPr lang="en-US" sz="2400" dirty="0">
                <a:solidFill>
                  <a:srgbClr val="C00000"/>
                </a:solidFill>
              </a:rPr>
              <a:t>Command and Control Server</a:t>
            </a:r>
          </a:p>
        </p:txBody>
      </p:sp>
      <p:cxnSp>
        <p:nvCxnSpPr>
          <p:cNvPr id="157" name="Straight Connector 156">
            <a:extLst>
              <a:ext uri="{FF2B5EF4-FFF2-40B4-BE49-F238E27FC236}">
                <a16:creationId xmlns:a16="http://schemas.microsoft.com/office/drawing/2014/main" id="{3C11E8D4-B1E3-4B4A-CB60-02C788FEE067}"/>
              </a:ext>
            </a:extLst>
          </p:cNvPr>
          <p:cNvCxnSpPr>
            <a:cxnSpLocks/>
          </p:cNvCxnSpPr>
          <p:nvPr/>
        </p:nvCxnSpPr>
        <p:spPr bwMode="auto">
          <a:xfrm flipV="1">
            <a:off x="6302930" y="7286758"/>
            <a:ext cx="349436" cy="2004348"/>
          </a:xfrm>
          <a:prstGeom prst="line">
            <a:avLst/>
          </a:prstGeom>
          <a:blipFill dpi="0" rotWithShape="0">
            <a:blip r:embed="rId12"/>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66" name="Title 1">
            <a:extLst>
              <a:ext uri="{FF2B5EF4-FFF2-40B4-BE49-F238E27FC236}">
                <a16:creationId xmlns:a16="http://schemas.microsoft.com/office/drawing/2014/main" id="{85B65EC4-8490-423F-2DF8-1F8AD1DD1B24}"/>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extLst>
      <p:ext uri="{BB962C8B-B14F-4D97-AF65-F5344CB8AC3E}">
        <p14:creationId xmlns:p14="http://schemas.microsoft.com/office/powerpoint/2010/main" val="3730694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3"/>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7</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4"/>
            <a:ext cx="21945600" cy="455261"/>
          </a:xfrm>
        </p:spPr>
        <p:txBody>
          <a:bodyPr/>
          <a:lstStyle/>
          <a:p>
            <a:pPr lvl="0"/>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DDoS Attack</a:t>
            </a:r>
          </a:p>
        </p:txBody>
      </p:sp>
      <p:sp>
        <p:nvSpPr>
          <p:cNvPr id="30" name="Oval 29">
            <a:extLst>
              <a:ext uri="{FF2B5EF4-FFF2-40B4-BE49-F238E27FC236}">
                <a16:creationId xmlns:a16="http://schemas.microsoft.com/office/drawing/2014/main" id="{95B4849D-9369-8A1A-27F4-17D64C16BF67}"/>
              </a:ext>
            </a:extLst>
          </p:cNvPr>
          <p:cNvSpPr/>
          <p:nvPr/>
        </p:nvSpPr>
        <p:spPr bwMode="auto">
          <a:xfrm>
            <a:off x="7618748" y="4513491"/>
            <a:ext cx="365760" cy="366004"/>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32" name="TextBox 31">
            <a:extLst>
              <a:ext uri="{FF2B5EF4-FFF2-40B4-BE49-F238E27FC236}">
                <a16:creationId xmlns:a16="http://schemas.microsoft.com/office/drawing/2014/main" id="{26CC66BF-532A-0AE4-D63C-13C45F57CE06}"/>
              </a:ext>
            </a:extLst>
          </p:cNvPr>
          <p:cNvSpPr txBox="1"/>
          <p:nvPr/>
        </p:nvSpPr>
        <p:spPr>
          <a:xfrm>
            <a:off x="768998" y="6335685"/>
            <a:ext cx="2666284" cy="461665"/>
          </a:xfrm>
          <a:prstGeom prst="rect">
            <a:avLst/>
          </a:prstGeom>
          <a:noFill/>
        </p:spPr>
        <p:txBody>
          <a:bodyPr wrap="square" rtlCol="0">
            <a:spAutoFit/>
          </a:bodyPr>
          <a:lstStyle/>
          <a:p>
            <a:r>
              <a:rPr lang="en-US" sz="2400" dirty="0">
                <a:solidFill>
                  <a:srgbClr val="C00000"/>
                </a:solidFill>
              </a:rPr>
              <a:t>Attacker Group</a:t>
            </a:r>
          </a:p>
        </p:txBody>
      </p:sp>
      <p:pic>
        <p:nvPicPr>
          <p:cNvPr id="2" name="Graphic 1">
            <a:extLst>
              <a:ext uri="{FF2B5EF4-FFF2-40B4-BE49-F238E27FC236}">
                <a16:creationId xmlns:a16="http://schemas.microsoft.com/office/drawing/2014/main" id="{6C72E20C-83B0-166A-7C03-E23CF32BF2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8320" y="6707912"/>
            <a:ext cx="1463040" cy="1463040"/>
          </a:xfrm>
          <a:prstGeom prst="rect">
            <a:avLst/>
          </a:prstGeom>
        </p:spPr>
      </p:pic>
      <p:pic>
        <p:nvPicPr>
          <p:cNvPr id="24" name="Graphic 23">
            <a:extLst>
              <a:ext uri="{FF2B5EF4-FFF2-40B4-BE49-F238E27FC236}">
                <a16:creationId xmlns:a16="http://schemas.microsoft.com/office/drawing/2014/main" id="{EBB6E264-8284-FF5E-787B-F90E9905AA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472535" y="3454023"/>
            <a:ext cx="1790565" cy="1790565"/>
          </a:xfrm>
          <a:prstGeom prst="rect">
            <a:avLst/>
          </a:prstGeom>
        </p:spPr>
      </p:pic>
      <p:pic>
        <p:nvPicPr>
          <p:cNvPr id="65" name="Graphic 64">
            <a:extLst>
              <a:ext uri="{FF2B5EF4-FFF2-40B4-BE49-F238E27FC236}">
                <a16:creationId xmlns:a16="http://schemas.microsoft.com/office/drawing/2014/main" id="{E48571D9-F9CF-6244-FF75-FA78804C8C0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8279" y="4614957"/>
            <a:ext cx="1094549" cy="1094549"/>
          </a:xfrm>
          <a:prstGeom prst="rect">
            <a:avLst/>
          </a:prstGeom>
        </p:spPr>
      </p:pic>
      <p:pic>
        <p:nvPicPr>
          <p:cNvPr id="67" name="Graphic 66">
            <a:extLst>
              <a:ext uri="{FF2B5EF4-FFF2-40B4-BE49-F238E27FC236}">
                <a16:creationId xmlns:a16="http://schemas.microsoft.com/office/drawing/2014/main" id="{DDD19669-1FAA-62BD-F80C-8869A250E2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57374" y="5499350"/>
            <a:ext cx="1094549" cy="1094549"/>
          </a:xfrm>
          <a:prstGeom prst="rect">
            <a:avLst/>
          </a:prstGeom>
        </p:spPr>
      </p:pic>
      <p:pic>
        <p:nvPicPr>
          <p:cNvPr id="68" name="Graphic 67">
            <a:extLst>
              <a:ext uri="{FF2B5EF4-FFF2-40B4-BE49-F238E27FC236}">
                <a16:creationId xmlns:a16="http://schemas.microsoft.com/office/drawing/2014/main" id="{5B0C7206-EFBD-AC93-DFB6-1566774B21C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9853" y="6406450"/>
            <a:ext cx="1094549" cy="1094549"/>
          </a:xfrm>
          <a:prstGeom prst="rect">
            <a:avLst/>
          </a:prstGeom>
        </p:spPr>
      </p:pic>
      <p:pic>
        <p:nvPicPr>
          <p:cNvPr id="70" name="Graphic 69">
            <a:extLst>
              <a:ext uri="{FF2B5EF4-FFF2-40B4-BE49-F238E27FC236}">
                <a16:creationId xmlns:a16="http://schemas.microsoft.com/office/drawing/2014/main" id="{7EC6C02F-61FF-5172-05B8-F23096A5B9E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3084" y="7313550"/>
            <a:ext cx="1094549" cy="1094549"/>
          </a:xfrm>
          <a:prstGeom prst="rect">
            <a:avLst/>
          </a:prstGeom>
        </p:spPr>
      </p:pic>
      <p:pic>
        <p:nvPicPr>
          <p:cNvPr id="72" name="Graphic 71">
            <a:extLst>
              <a:ext uri="{FF2B5EF4-FFF2-40B4-BE49-F238E27FC236}">
                <a16:creationId xmlns:a16="http://schemas.microsoft.com/office/drawing/2014/main" id="{6C6BADC0-971F-1437-21BC-AD686C79607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77869" y="8220650"/>
            <a:ext cx="1094549" cy="1094549"/>
          </a:xfrm>
          <a:prstGeom prst="rect">
            <a:avLst/>
          </a:prstGeom>
        </p:spPr>
      </p:pic>
      <p:pic>
        <p:nvPicPr>
          <p:cNvPr id="73" name="Graphic 72">
            <a:extLst>
              <a:ext uri="{FF2B5EF4-FFF2-40B4-BE49-F238E27FC236}">
                <a16:creationId xmlns:a16="http://schemas.microsoft.com/office/drawing/2014/main" id="{EAEF54BE-0011-DE86-6977-C17400EE5DF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89889" y="9127750"/>
            <a:ext cx="1094549" cy="1094549"/>
          </a:xfrm>
          <a:prstGeom prst="rect">
            <a:avLst/>
          </a:prstGeom>
        </p:spPr>
      </p:pic>
      <p:pic>
        <p:nvPicPr>
          <p:cNvPr id="77" name="Graphic 76">
            <a:extLst>
              <a:ext uri="{FF2B5EF4-FFF2-40B4-BE49-F238E27FC236}">
                <a16:creationId xmlns:a16="http://schemas.microsoft.com/office/drawing/2014/main" id="{22C510C3-90BF-1D0F-0F0B-E0D95098068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98115" y="10034850"/>
            <a:ext cx="1094549" cy="1094549"/>
          </a:xfrm>
          <a:prstGeom prst="rect">
            <a:avLst/>
          </a:prstGeom>
        </p:spPr>
      </p:pic>
      <p:pic>
        <p:nvPicPr>
          <p:cNvPr id="78" name="Graphic 77">
            <a:extLst>
              <a:ext uri="{FF2B5EF4-FFF2-40B4-BE49-F238E27FC236}">
                <a16:creationId xmlns:a16="http://schemas.microsoft.com/office/drawing/2014/main" id="{661A8FD9-C44E-7966-61BD-C02D06B7E0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80755" y="5516325"/>
            <a:ext cx="1094549" cy="1094549"/>
          </a:xfrm>
          <a:prstGeom prst="rect">
            <a:avLst/>
          </a:prstGeom>
        </p:spPr>
      </p:pic>
      <p:pic>
        <p:nvPicPr>
          <p:cNvPr id="79" name="Graphic 78">
            <a:extLst>
              <a:ext uri="{FF2B5EF4-FFF2-40B4-BE49-F238E27FC236}">
                <a16:creationId xmlns:a16="http://schemas.microsoft.com/office/drawing/2014/main" id="{D4A8D8B0-D279-CD4D-C5F6-4183E91D07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73234" y="6417693"/>
            <a:ext cx="1094549" cy="1094549"/>
          </a:xfrm>
          <a:prstGeom prst="rect">
            <a:avLst/>
          </a:prstGeom>
        </p:spPr>
      </p:pic>
      <p:pic>
        <p:nvPicPr>
          <p:cNvPr id="80" name="Graphic 79">
            <a:extLst>
              <a:ext uri="{FF2B5EF4-FFF2-40B4-BE49-F238E27FC236}">
                <a16:creationId xmlns:a16="http://schemas.microsoft.com/office/drawing/2014/main" id="{1485E739-67D6-00D9-F67F-FD4636F33D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9295" y="7319061"/>
            <a:ext cx="1094549" cy="1094549"/>
          </a:xfrm>
          <a:prstGeom prst="rect">
            <a:avLst/>
          </a:prstGeom>
        </p:spPr>
      </p:pic>
      <p:pic>
        <p:nvPicPr>
          <p:cNvPr id="81" name="Graphic 80">
            <a:extLst>
              <a:ext uri="{FF2B5EF4-FFF2-40B4-BE49-F238E27FC236}">
                <a16:creationId xmlns:a16="http://schemas.microsoft.com/office/drawing/2014/main" id="{C7D576E3-4F35-B885-A297-D5CE7C14B62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42526" y="8220429"/>
            <a:ext cx="1094549" cy="1094549"/>
          </a:xfrm>
          <a:prstGeom prst="rect">
            <a:avLst/>
          </a:prstGeom>
        </p:spPr>
      </p:pic>
      <p:pic>
        <p:nvPicPr>
          <p:cNvPr id="87" name="Graphic 86">
            <a:extLst>
              <a:ext uri="{FF2B5EF4-FFF2-40B4-BE49-F238E27FC236}">
                <a16:creationId xmlns:a16="http://schemas.microsoft.com/office/drawing/2014/main" id="{36ABF17D-5F5D-3673-F578-8E8BAF7F4B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4838" y="9121797"/>
            <a:ext cx="1094549" cy="1094549"/>
          </a:xfrm>
          <a:prstGeom prst="rect">
            <a:avLst/>
          </a:prstGeom>
        </p:spPr>
      </p:pic>
      <p:pic>
        <p:nvPicPr>
          <p:cNvPr id="88" name="Graphic 87">
            <a:extLst>
              <a:ext uri="{FF2B5EF4-FFF2-40B4-BE49-F238E27FC236}">
                <a16:creationId xmlns:a16="http://schemas.microsoft.com/office/drawing/2014/main" id="{602274C0-0235-90B4-E1F9-1604B45246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01791" y="10034850"/>
            <a:ext cx="1094549" cy="1094549"/>
          </a:xfrm>
          <a:prstGeom prst="rect">
            <a:avLst/>
          </a:prstGeom>
        </p:spPr>
      </p:pic>
      <p:pic>
        <p:nvPicPr>
          <p:cNvPr id="90" name="Graphic 89">
            <a:extLst>
              <a:ext uri="{FF2B5EF4-FFF2-40B4-BE49-F238E27FC236}">
                <a16:creationId xmlns:a16="http://schemas.microsoft.com/office/drawing/2014/main" id="{9C7E9038-293F-DF02-89F8-973F65D058D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57374" y="4592250"/>
            <a:ext cx="1094549" cy="1094549"/>
          </a:xfrm>
          <a:prstGeom prst="rect">
            <a:avLst/>
          </a:prstGeom>
        </p:spPr>
      </p:pic>
      <p:pic>
        <p:nvPicPr>
          <p:cNvPr id="91" name="Graphic 90">
            <a:extLst>
              <a:ext uri="{FF2B5EF4-FFF2-40B4-BE49-F238E27FC236}">
                <a16:creationId xmlns:a16="http://schemas.microsoft.com/office/drawing/2014/main" id="{D496B4E3-817F-2FB7-FBE8-47E522056C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39111" y="3685150"/>
            <a:ext cx="1094549" cy="1094549"/>
          </a:xfrm>
          <a:prstGeom prst="rect">
            <a:avLst/>
          </a:prstGeom>
        </p:spPr>
      </p:pic>
      <p:pic>
        <p:nvPicPr>
          <p:cNvPr id="92" name="Graphic 91">
            <a:extLst>
              <a:ext uri="{FF2B5EF4-FFF2-40B4-BE49-F238E27FC236}">
                <a16:creationId xmlns:a16="http://schemas.microsoft.com/office/drawing/2014/main" id="{C7AB2779-5CD2-0DCA-69AD-6FE43F400AE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14838" y="3713589"/>
            <a:ext cx="1094549" cy="1094549"/>
          </a:xfrm>
          <a:prstGeom prst="rect">
            <a:avLst/>
          </a:prstGeom>
        </p:spPr>
      </p:pic>
      <p:sp>
        <p:nvSpPr>
          <p:cNvPr id="94" name="Rectangle 93">
            <a:extLst>
              <a:ext uri="{FF2B5EF4-FFF2-40B4-BE49-F238E27FC236}">
                <a16:creationId xmlns:a16="http://schemas.microsoft.com/office/drawing/2014/main" id="{D14EB72A-9DAB-BBFD-CAE6-081C233342D7}"/>
              </a:ext>
            </a:extLst>
          </p:cNvPr>
          <p:cNvSpPr/>
          <p:nvPr/>
        </p:nvSpPr>
        <p:spPr bwMode="auto">
          <a:xfrm>
            <a:off x="7467600" y="3599331"/>
            <a:ext cx="2991484" cy="7629619"/>
          </a:xfrm>
          <a:prstGeom prst="rect">
            <a:avLst/>
          </a:prstGeom>
          <a:noFill/>
          <a:ln w="44450" cap="flat" cmpd="sng" algn="ctr">
            <a:solidFill>
              <a:srgbClr val="C00000"/>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95" name="TextBox 94">
            <a:extLst>
              <a:ext uri="{FF2B5EF4-FFF2-40B4-BE49-F238E27FC236}">
                <a16:creationId xmlns:a16="http://schemas.microsoft.com/office/drawing/2014/main" id="{112C1434-CA4D-D3E4-222D-30FFFCCDAA67}"/>
              </a:ext>
            </a:extLst>
          </p:cNvPr>
          <p:cNvSpPr txBox="1"/>
          <p:nvPr/>
        </p:nvSpPr>
        <p:spPr>
          <a:xfrm>
            <a:off x="7543174" y="2416766"/>
            <a:ext cx="2840336" cy="1200329"/>
          </a:xfrm>
          <a:prstGeom prst="rect">
            <a:avLst/>
          </a:prstGeom>
          <a:noFill/>
        </p:spPr>
        <p:txBody>
          <a:bodyPr wrap="square" rtlCol="0">
            <a:spAutoFit/>
          </a:bodyPr>
          <a:lstStyle/>
          <a:p>
            <a:r>
              <a:rPr lang="en-US" sz="2400" dirty="0">
                <a:solidFill>
                  <a:srgbClr val="C00000"/>
                </a:solidFill>
              </a:rPr>
              <a:t>Malicious Bot Net Controlled by Attacker</a:t>
            </a:r>
          </a:p>
        </p:txBody>
      </p:sp>
      <p:cxnSp>
        <p:nvCxnSpPr>
          <p:cNvPr id="97" name="Straight Arrow Connector 96">
            <a:extLst>
              <a:ext uri="{FF2B5EF4-FFF2-40B4-BE49-F238E27FC236}">
                <a16:creationId xmlns:a16="http://schemas.microsoft.com/office/drawing/2014/main" id="{01E2B8B8-3AEE-B662-5B47-2341C70736F9}"/>
              </a:ext>
            </a:extLst>
          </p:cNvPr>
          <p:cNvCxnSpPr>
            <a:cxnSpLocks/>
          </p:cNvCxnSpPr>
          <p:nvPr/>
        </p:nvCxnSpPr>
        <p:spPr bwMode="auto">
          <a:xfrm>
            <a:off x="2900995" y="7543800"/>
            <a:ext cx="1671005" cy="0"/>
          </a:xfrm>
          <a:prstGeom prst="straightConnector1">
            <a:avLst/>
          </a:prstGeom>
          <a:blipFill dpi="0" rotWithShape="0">
            <a:blip r:embed="rId10"/>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8" name="TextBox 117">
            <a:extLst>
              <a:ext uri="{FF2B5EF4-FFF2-40B4-BE49-F238E27FC236}">
                <a16:creationId xmlns:a16="http://schemas.microsoft.com/office/drawing/2014/main" id="{07A16CFE-705A-652D-55B0-5F72A52686FA}"/>
              </a:ext>
            </a:extLst>
          </p:cNvPr>
          <p:cNvSpPr txBox="1"/>
          <p:nvPr/>
        </p:nvSpPr>
        <p:spPr>
          <a:xfrm>
            <a:off x="20472535" y="4946913"/>
            <a:ext cx="1790565" cy="830997"/>
          </a:xfrm>
          <a:prstGeom prst="rect">
            <a:avLst/>
          </a:prstGeom>
          <a:noFill/>
        </p:spPr>
        <p:txBody>
          <a:bodyPr wrap="square" rtlCol="0">
            <a:spAutoFit/>
          </a:bodyPr>
          <a:lstStyle/>
          <a:p>
            <a:r>
              <a:rPr lang="en-US" sz="2400" dirty="0"/>
              <a:t>Application Server</a:t>
            </a:r>
          </a:p>
        </p:txBody>
      </p:sp>
      <p:pic>
        <p:nvPicPr>
          <p:cNvPr id="148" name="Graphic 147">
            <a:extLst>
              <a:ext uri="{FF2B5EF4-FFF2-40B4-BE49-F238E27FC236}">
                <a16:creationId xmlns:a16="http://schemas.microsoft.com/office/drawing/2014/main" id="{0E641078-D0E9-9F46-3C6A-4ECFBC109C6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12365" y="6673764"/>
            <a:ext cx="1790565" cy="1790565"/>
          </a:xfrm>
          <a:prstGeom prst="rect">
            <a:avLst/>
          </a:prstGeom>
        </p:spPr>
      </p:pic>
      <p:cxnSp>
        <p:nvCxnSpPr>
          <p:cNvPr id="151" name="Straight Arrow Connector 150">
            <a:extLst>
              <a:ext uri="{FF2B5EF4-FFF2-40B4-BE49-F238E27FC236}">
                <a16:creationId xmlns:a16="http://schemas.microsoft.com/office/drawing/2014/main" id="{C2FCC995-694B-ED73-5446-F61FE47E541F}"/>
              </a:ext>
            </a:extLst>
          </p:cNvPr>
          <p:cNvCxnSpPr>
            <a:cxnSpLocks/>
          </p:cNvCxnSpPr>
          <p:nvPr/>
        </p:nvCxnSpPr>
        <p:spPr bwMode="auto">
          <a:xfrm flipV="1">
            <a:off x="6184120" y="7606157"/>
            <a:ext cx="1115475" cy="0"/>
          </a:xfrm>
          <a:prstGeom prst="straightConnector1">
            <a:avLst/>
          </a:prstGeom>
          <a:blipFill dpi="0" rotWithShape="0">
            <a:blip r:embed="rId10"/>
            <a:srcRect/>
            <a:tile tx="0" ty="0" sx="100000" sy="100000" flip="none" algn="tl"/>
          </a:blipFill>
          <a:ln w="44450" cap="flat" cmpd="sng" algn="ctr">
            <a:solidFill>
              <a:srgbClr val="C00000"/>
            </a:solidFill>
            <a:prstDash val="solid"/>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2" name="TextBox 151">
            <a:extLst>
              <a:ext uri="{FF2B5EF4-FFF2-40B4-BE49-F238E27FC236}">
                <a16:creationId xmlns:a16="http://schemas.microsoft.com/office/drawing/2014/main" id="{DE8CD4BF-19DD-D38D-29ED-B7CFD02D5FDF}"/>
              </a:ext>
            </a:extLst>
          </p:cNvPr>
          <p:cNvSpPr txBox="1"/>
          <p:nvPr/>
        </p:nvSpPr>
        <p:spPr>
          <a:xfrm>
            <a:off x="3949348" y="6019800"/>
            <a:ext cx="2840336" cy="830997"/>
          </a:xfrm>
          <a:prstGeom prst="rect">
            <a:avLst/>
          </a:prstGeom>
          <a:noFill/>
        </p:spPr>
        <p:txBody>
          <a:bodyPr wrap="square" rtlCol="0">
            <a:spAutoFit/>
          </a:bodyPr>
          <a:lstStyle/>
          <a:p>
            <a:r>
              <a:rPr lang="en-US" sz="2400" dirty="0">
                <a:solidFill>
                  <a:srgbClr val="C00000"/>
                </a:solidFill>
              </a:rPr>
              <a:t>Command and Control Server</a:t>
            </a:r>
          </a:p>
        </p:txBody>
      </p:sp>
      <p:pic>
        <p:nvPicPr>
          <p:cNvPr id="3" name="Graphic 2">
            <a:extLst>
              <a:ext uri="{FF2B5EF4-FFF2-40B4-BE49-F238E27FC236}">
                <a16:creationId xmlns:a16="http://schemas.microsoft.com/office/drawing/2014/main" id="{7B6098AD-3626-1ABB-2A2B-46A2C4CF53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37446" y="5978600"/>
            <a:ext cx="1771515" cy="1771515"/>
          </a:xfrm>
          <a:prstGeom prst="rect">
            <a:avLst/>
          </a:prstGeom>
        </p:spPr>
      </p:pic>
      <p:sp>
        <p:nvSpPr>
          <p:cNvPr id="6" name="TextBox 5">
            <a:extLst>
              <a:ext uri="{FF2B5EF4-FFF2-40B4-BE49-F238E27FC236}">
                <a16:creationId xmlns:a16="http://schemas.microsoft.com/office/drawing/2014/main" id="{0942660D-D021-72EE-C154-05EB796D9B9E}"/>
              </a:ext>
            </a:extLst>
          </p:cNvPr>
          <p:cNvSpPr txBox="1"/>
          <p:nvPr/>
        </p:nvSpPr>
        <p:spPr>
          <a:xfrm>
            <a:off x="17311627" y="7573712"/>
            <a:ext cx="1790565" cy="461665"/>
          </a:xfrm>
          <a:prstGeom prst="rect">
            <a:avLst/>
          </a:prstGeom>
          <a:noFill/>
        </p:spPr>
        <p:txBody>
          <a:bodyPr wrap="square" rtlCol="0">
            <a:spAutoFit/>
          </a:bodyPr>
          <a:lstStyle/>
          <a:p>
            <a:r>
              <a:rPr lang="en-US" sz="2400" dirty="0"/>
              <a:t>Firewall</a:t>
            </a:r>
          </a:p>
        </p:txBody>
      </p:sp>
      <p:pic>
        <p:nvPicPr>
          <p:cNvPr id="11" name="Graphic 10">
            <a:extLst>
              <a:ext uri="{FF2B5EF4-FFF2-40B4-BE49-F238E27FC236}">
                <a16:creationId xmlns:a16="http://schemas.microsoft.com/office/drawing/2014/main" id="{C777BD03-A50E-E704-0A28-CAB29022B2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647633" y="6675045"/>
            <a:ext cx="1797334" cy="1797334"/>
          </a:xfrm>
          <a:prstGeom prst="rect">
            <a:avLst/>
          </a:prstGeom>
        </p:spPr>
      </p:pic>
      <p:pic>
        <p:nvPicPr>
          <p:cNvPr id="12" name="Graphic 11">
            <a:extLst>
              <a:ext uri="{FF2B5EF4-FFF2-40B4-BE49-F238E27FC236}">
                <a16:creationId xmlns:a16="http://schemas.microsoft.com/office/drawing/2014/main" id="{805142B4-641F-3220-CAEE-9136D6F0D64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0703516" y="9334087"/>
            <a:ext cx="1790565" cy="1790565"/>
          </a:xfrm>
          <a:prstGeom prst="rect">
            <a:avLst/>
          </a:prstGeom>
        </p:spPr>
      </p:pic>
      <p:pic>
        <p:nvPicPr>
          <p:cNvPr id="13" name="Graphic 12">
            <a:extLst>
              <a:ext uri="{FF2B5EF4-FFF2-40B4-BE49-F238E27FC236}">
                <a16:creationId xmlns:a16="http://schemas.microsoft.com/office/drawing/2014/main" id="{3CF2E177-EBE0-BB05-924A-9DEC6B13AD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11627" y="9164007"/>
            <a:ext cx="1771515" cy="1771515"/>
          </a:xfrm>
          <a:prstGeom prst="rect">
            <a:avLst/>
          </a:prstGeom>
        </p:spPr>
      </p:pic>
      <p:pic>
        <p:nvPicPr>
          <p:cNvPr id="15" name="Graphic 14">
            <a:extLst>
              <a:ext uri="{FF2B5EF4-FFF2-40B4-BE49-F238E27FC236}">
                <a16:creationId xmlns:a16="http://schemas.microsoft.com/office/drawing/2014/main" id="{7C5F7FFE-2B7B-2636-8B11-4DF822DEA4E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337446" y="3405493"/>
            <a:ext cx="1771515" cy="1771515"/>
          </a:xfrm>
          <a:prstGeom prst="rect">
            <a:avLst/>
          </a:prstGeom>
        </p:spPr>
      </p:pic>
      <p:pic>
        <p:nvPicPr>
          <p:cNvPr id="16" name="Graphic 15">
            <a:extLst>
              <a:ext uri="{FF2B5EF4-FFF2-40B4-BE49-F238E27FC236}">
                <a16:creationId xmlns:a16="http://schemas.microsoft.com/office/drawing/2014/main" id="{56CA30D9-0525-90AC-383A-606A5365820D}"/>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0646403" y="6172302"/>
            <a:ext cx="1511159" cy="1511159"/>
          </a:xfrm>
          <a:prstGeom prst="rect">
            <a:avLst/>
          </a:prstGeom>
        </p:spPr>
      </p:pic>
      <p:sp>
        <p:nvSpPr>
          <p:cNvPr id="17" name="TextBox 16">
            <a:extLst>
              <a:ext uri="{FF2B5EF4-FFF2-40B4-BE49-F238E27FC236}">
                <a16:creationId xmlns:a16="http://schemas.microsoft.com/office/drawing/2014/main" id="{D97ADA95-52AD-55AF-A11A-55A1B270B1DA}"/>
              </a:ext>
            </a:extLst>
          </p:cNvPr>
          <p:cNvSpPr txBox="1"/>
          <p:nvPr/>
        </p:nvSpPr>
        <p:spPr>
          <a:xfrm>
            <a:off x="20506699" y="7683461"/>
            <a:ext cx="1790565" cy="830997"/>
          </a:xfrm>
          <a:prstGeom prst="rect">
            <a:avLst/>
          </a:prstGeom>
          <a:noFill/>
        </p:spPr>
        <p:txBody>
          <a:bodyPr wrap="square" rtlCol="0">
            <a:spAutoFit/>
          </a:bodyPr>
          <a:lstStyle/>
          <a:p>
            <a:r>
              <a:rPr lang="en-US" sz="2400" dirty="0"/>
              <a:t>Corporate Network</a:t>
            </a:r>
          </a:p>
        </p:txBody>
      </p:sp>
      <p:sp>
        <p:nvSpPr>
          <p:cNvPr id="18" name="Rectangle 17">
            <a:extLst>
              <a:ext uri="{FF2B5EF4-FFF2-40B4-BE49-F238E27FC236}">
                <a16:creationId xmlns:a16="http://schemas.microsoft.com/office/drawing/2014/main" id="{2B5C84D5-3DFA-B8CB-2901-5ABA58C2AAEA}"/>
              </a:ext>
            </a:extLst>
          </p:cNvPr>
          <p:cNvSpPr/>
          <p:nvPr/>
        </p:nvSpPr>
        <p:spPr bwMode="auto">
          <a:xfrm>
            <a:off x="17015995" y="5978600"/>
            <a:ext cx="5858293" cy="2877817"/>
          </a:xfrm>
          <a:prstGeom prst="rect">
            <a:avLst/>
          </a:prstGeom>
          <a:noFill/>
          <a:ln w="44450" cap="flat" cmpd="sng" algn="ctr">
            <a:solidFill>
              <a:srgbClr val="00B0F0"/>
            </a:solidFill>
            <a:prstDash val="dash"/>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19" name="Rectangle 18">
            <a:extLst>
              <a:ext uri="{FF2B5EF4-FFF2-40B4-BE49-F238E27FC236}">
                <a16:creationId xmlns:a16="http://schemas.microsoft.com/office/drawing/2014/main" id="{3176A612-EF1A-B5EE-DC84-2F1C094939D4}"/>
              </a:ext>
            </a:extLst>
          </p:cNvPr>
          <p:cNvSpPr/>
          <p:nvPr/>
        </p:nvSpPr>
        <p:spPr bwMode="auto">
          <a:xfrm>
            <a:off x="17015995" y="2987715"/>
            <a:ext cx="5858293" cy="2877817"/>
          </a:xfrm>
          <a:prstGeom prst="rect">
            <a:avLst/>
          </a:prstGeom>
          <a:noFill/>
          <a:ln w="44450" cap="flat" cmpd="sng" algn="ctr">
            <a:solidFill>
              <a:srgbClr val="00B0F0"/>
            </a:solidFill>
            <a:prstDash val="dash"/>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20" name="Rectangle 19">
            <a:extLst>
              <a:ext uri="{FF2B5EF4-FFF2-40B4-BE49-F238E27FC236}">
                <a16:creationId xmlns:a16="http://schemas.microsoft.com/office/drawing/2014/main" id="{B6C8A2AE-F5AE-B9A5-E8D0-CF1F6BA93299}"/>
              </a:ext>
            </a:extLst>
          </p:cNvPr>
          <p:cNvSpPr/>
          <p:nvPr/>
        </p:nvSpPr>
        <p:spPr bwMode="auto">
          <a:xfrm>
            <a:off x="17015995" y="8969485"/>
            <a:ext cx="5858293" cy="2877817"/>
          </a:xfrm>
          <a:prstGeom prst="rect">
            <a:avLst/>
          </a:prstGeom>
          <a:noFill/>
          <a:ln w="44450" cap="flat" cmpd="sng" algn="ctr">
            <a:solidFill>
              <a:srgbClr val="00B0F0"/>
            </a:solidFill>
            <a:prstDash val="dash"/>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21" name="TextBox 20">
            <a:extLst>
              <a:ext uri="{FF2B5EF4-FFF2-40B4-BE49-F238E27FC236}">
                <a16:creationId xmlns:a16="http://schemas.microsoft.com/office/drawing/2014/main" id="{56585A2F-CBE4-14AD-5ACF-4C9DF55C0F32}"/>
              </a:ext>
            </a:extLst>
          </p:cNvPr>
          <p:cNvSpPr txBox="1"/>
          <p:nvPr/>
        </p:nvSpPr>
        <p:spPr>
          <a:xfrm>
            <a:off x="17311627" y="10713555"/>
            <a:ext cx="1790565" cy="1200329"/>
          </a:xfrm>
          <a:prstGeom prst="rect">
            <a:avLst/>
          </a:prstGeom>
          <a:noFill/>
        </p:spPr>
        <p:txBody>
          <a:bodyPr wrap="square" rtlCol="0">
            <a:spAutoFit/>
          </a:bodyPr>
          <a:lstStyle/>
          <a:p>
            <a:r>
              <a:rPr lang="en-US" sz="2400" dirty="0"/>
              <a:t>Web Application Firewall</a:t>
            </a:r>
          </a:p>
        </p:txBody>
      </p:sp>
      <p:sp>
        <p:nvSpPr>
          <p:cNvPr id="23" name="TextBox 22">
            <a:extLst>
              <a:ext uri="{FF2B5EF4-FFF2-40B4-BE49-F238E27FC236}">
                <a16:creationId xmlns:a16="http://schemas.microsoft.com/office/drawing/2014/main" id="{95A2646D-0AAF-5569-B669-6B6E8216B414}"/>
              </a:ext>
            </a:extLst>
          </p:cNvPr>
          <p:cNvSpPr txBox="1"/>
          <p:nvPr/>
        </p:nvSpPr>
        <p:spPr>
          <a:xfrm>
            <a:off x="20703515" y="10928364"/>
            <a:ext cx="1790565" cy="461665"/>
          </a:xfrm>
          <a:prstGeom prst="rect">
            <a:avLst/>
          </a:prstGeom>
          <a:noFill/>
        </p:spPr>
        <p:txBody>
          <a:bodyPr wrap="square" rtlCol="0">
            <a:spAutoFit/>
          </a:bodyPr>
          <a:lstStyle/>
          <a:p>
            <a:r>
              <a:rPr lang="en-US" sz="2400" dirty="0"/>
              <a:t>Web Server</a:t>
            </a:r>
          </a:p>
        </p:txBody>
      </p:sp>
      <p:sp>
        <p:nvSpPr>
          <p:cNvPr id="25" name="TextBox 24">
            <a:extLst>
              <a:ext uri="{FF2B5EF4-FFF2-40B4-BE49-F238E27FC236}">
                <a16:creationId xmlns:a16="http://schemas.microsoft.com/office/drawing/2014/main" id="{B088A574-5DCB-8629-6036-24451F9BF6B8}"/>
              </a:ext>
            </a:extLst>
          </p:cNvPr>
          <p:cNvSpPr txBox="1"/>
          <p:nvPr/>
        </p:nvSpPr>
        <p:spPr>
          <a:xfrm>
            <a:off x="17311627" y="4943782"/>
            <a:ext cx="1790565" cy="461665"/>
          </a:xfrm>
          <a:prstGeom prst="rect">
            <a:avLst/>
          </a:prstGeom>
          <a:noFill/>
        </p:spPr>
        <p:txBody>
          <a:bodyPr wrap="square" rtlCol="0">
            <a:spAutoFit/>
          </a:bodyPr>
          <a:lstStyle/>
          <a:p>
            <a:r>
              <a:rPr lang="en-US" sz="2400" dirty="0"/>
              <a:t>Firewall</a:t>
            </a:r>
          </a:p>
        </p:txBody>
      </p:sp>
      <p:cxnSp>
        <p:nvCxnSpPr>
          <p:cNvPr id="27" name="Straight Arrow Connector 26">
            <a:extLst>
              <a:ext uri="{FF2B5EF4-FFF2-40B4-BE49-F238E27FC236}">
                <a16:creationId xmlns:a16="http://schemas.microsoft.com/office/drawing/2014/main" id="{DE14D940-4DBF-F5B6-005B-9A9CB29FCDA4}"/>
              </a:ext>
            </a:extLst>
          </p:cNvPr>
          <p:cNvCxnSpPr/>
          <p:nvPr/>
        </p:nvCxnSpPr>
        <p:spPr bwMode="auto">
          <a:xfrm>
            <a:off x="19108961" y="4349305"/>
            <a:ext cx="1363574" cy="0"/>
          </a:xfrm>
          <a:prstGeom prst="straightConnector1">
            <a:avLst/>
          </a:prstGeom>
          <a:blipFill dpi="0" rotWithShape="0">
            <a:blip r:embed="rId10"/>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8" name="Straight Arrow Connector 27">
            <a:extLst>
              <a:ext uri="{FF2B5EF4-FFF2-40B4-BE49-F238E27FC236}">
                <a16:creationId xmlns:a16="http://schemas.microsoft.com/office/drawing/2014/main" id="{F4271851-D66B-0617-E35D-79DD08E95030}"/>
              </a:ext>
            </a:extLst>
          </p:cNvPr>
          <p:cNvCxnSpPr/>
          <p:nvPr/>
        </p:nvCxnSpPr>
        <p:spPr bwMode="auto">
          <a:xfrm>
            <a:off x="19143125" y="7070487"/>
            <a:ext cx="1363574" cy="0"/>
          </a:xfrm>
          <a:prstGeom prst="straightConnector1">
            <a:avLst/>
          </a:prstGeom>
          <a:blipFill dpi="0" rotWithShape="0">
            <a:blip r:embed="rId10"/>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9" name="Straight Arrow Connector 28">
            <a:extLst>
              <a:ext uri="{FF2B5EF4-FFF2-40B4-BE49-F238E27FC236}">
                <a16:creationId xmlns:a16="http://schemas.microsoft.com/office/drawing/2014/main" id="{355823C6-A0E8-1DEF-6FE7-2F37323746C0}"/>
              </a:ext>
            </a:extLst>
          </p:cNvPr>
          <p:cNvCxnSpPr/>
          <p:nvPr/>
        </p:nvCxnSpPr>
        <p:spPr bwMode="auto">
          <a:xfrm>
            <a:off x="19194137" y="10216346"/>
            <a:ext cx="1363574" cy="0"/>
          </a:xfrm>
          <a:prstGeom prst="straightConnector1">
            <a:avLst/>
          </a:prstGeom>
          <a:blipFill dpi="0" rotWithShape="0">
            <a:blip r:embed="rId10"/>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1" name="Arrow: Bent 30">
            <a:extLst>
              <a:ext uri="{FF2B5EF4-FFF2-40B4-BE49-F238E27FC236}">
                <a16:creationId xmlns:a16="http://schemas.microsoft.com/office/drawing/2014/main" id="{6F53E5CD-A4A7-CEC9-227C-DF372B6CAB1A}"/>
              </a:ext>
            </a:extLst>
          </p:cNvPr>
          <p:cNvSpPr/>
          <p:nvPr/>
        </p:nvSpPr>
        <p:spPr bwMode="auto">
          <a:xfrm>
            <a:off x="13262354" y="4114800"/>
            <a:ext cx="3566160" cy="2560245"/>
          </a:xfrm>
          <a:prstGeom prst="bentArrow">
            <a:avLst>
              <a:gd name="adj1" fmla="val 21280"/>
              <a:gd name="adj2" fmla="val 25000"/>
              <a:gd name="adj3" fmla="val 25000"/>
              <a:gd name="adj4" fmla="val 43750"/>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34" name="Arrow: Right 33">
            <a:extLst>
              <a:ext uri="{FF2B5EF4-FFF2-40B4-BE49-F238E27FC236}">
                <a16:creationId xmlns:a16="http://schemas.microsoft.com/office/drawing/2014/main" id="{9497F23A-A117-2361-7A2C-FF244DDE3204}"/>
              </a:ext>
            </a:extLst>
          </p:cNvPr>
          <p:cNvSpPr/>
          <p:nvPr/>
        </p:nvSpPr>
        <p:spPr bwMode="auto">
          <a:xfrm>
            <a:off x="14408874" y="6953482"/>
            <a:ext cx="2377440" cy="1188720"/>
          </a:xfrm>
          <a:prstGeom prst="rightArrow">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36" name="Arrow: Right 35">
            <a:extLst>
              <a:ext uri="{FF2B5EF4-FFF2-40B4-BE49-F238E27FC236}">
                <a16:creationId xmlns:a16="http://schemas.microsoft.com/office/drawing/2014/main" id="{0ED3EFA2-A347-6B6E-1279-00B8B3275961}"/>
              </a:ext>
            </a:extLst>
          </p:cNvPr>
          <p:cNvSpPr/>
          <p:nvPr/>
        </p:nvSpPr>
        <p:spPr bwMode="auto">
          <a:xfrm>
            <a:off x="10713720" y="6953482"/>
            <a:ext cx="2011680" cy="1188720"/>
          </a:xfrm>
          <a:prstGeom prst="rightArrow">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37" name="TextBox 36">
            <a:extLst>
              <a:ext uri="{FF2B5EF4-FFF2-40B4-BE49-F238E27FC236}">
                <a16:creationId xmlns:a16="http://schemas.microsoft.com/office/drawing/2014/main" id="{6DD1FABA-6157-EC8A-0CBF-C2E1A6026D8A}"/>
              </a:ext>
            </a:extLst>
          </p:cNvPr>
          <p:cNvSpPr txBox="1"/>
          <p:nvPr/>
        </p:nvSpPr>
        <p:spPr>
          <a:xfrm>
            <a:off x="13970468" y="4572920"/>
            <a:ext cx="2815846" cy="369332"/>
          </a:xfrm>
          <a:prstGeom prst="rect">
            <a:avLst/>
          </a:prstGeom>
          <a:noFill/>
        </p:spPr>
        <p:txBody>
          <a:bodyPr wrap="square" rtlCol="0">
            <a:spAutoFit/>
          </a:bodyPr>
          <a:lstStyle/>
          <a:p>
            <a:r>
              <a:rPr lang="en-US" sz="1800" b="1" dirty="0">
                <a:solidFill>
                  <a:schemeClr val="bg1"/>
                </a:solidFill>
              </a:rPr>
              <a:t>Protocol Attack</a:t>
            </a:r>
          </a:p>
        </p:txBody>
      </p:sp>
      <p:sp>
        <p:nvSpPr>
          <p:cNvPr id="39" name="TextBox 38">
            <a:extLst>
              <a:ext uri="{FF2B5EF4-FFF2-40B4-BE49-F238E27FC236}">
                <a16:creationId xmlns:a16="http://schemas.microsoft.com/office/drawing/2014/main" id="{43D9E495-D589-8D4E-EFA3-B4E48E912205}"/>
              </a:ext>
            </a:extLst>
          </p:cNvPr>
          <p:cNvSpPr txBox="1"/>
          <p:nvPr/>
        </p:nvSpPr>
        <p:spPr>
          <a:xfrm>
            <a:off x="14034813" y="7389046"/>
            <a:ext cx="2815846" cy="369332"/>
          </a:xfrm>
          <a:prstGeom prst="rect">
            <a:avLst/>
          </a:prstGeom>
          <a:noFill/>
        </p:spPr>
        <p:txBody>
          <a:bodyPr wrap="square" rtlCol="0">
            <a:spAutoFit/>
          </a:bodyPr>
          <a:lstStyle/>
          <a:p>
            <a:r>
              <a:rPr lang="en-US" sz="1800" b="1" dirty="0">
                <a:solidFill>
                  <a:schemeClr val="bg1"/>
                </a:solidFill>
              </a:rPr>
              <a:t>Volumetric Attack</a:t>
            </a:r>
          </a:p>
        </p:txBody>
      </p:sp>
      <p:sp>
        <p:nvSpPr>
          <p:cNvPr id="40" name="TextBox 39">
            <a:extLst>
              <a:ext uri="{FF2B5EF4-FFF2-40B4-BE49-F238E27FC236}">
                <a16:creationId xmlns:a16="http://schemas.microsoft.com/office/drawing/2014/main" id="{E185C10F-4F3D-B45C-E32D-40ADACC473B1}"/>
              </a:ext>
            </a:extLst>
          </p:cNvPr>
          <p:cNvSpPr txBox="1"/>
          <p:nvPr/>
        </p:nvSpPr>
        <p:spPr>
          <a:xfrm>
            <a:off x="10226472" y="7393226"/>
            <a:ext cx="2815846" cy="369332"/>
          </a:xfrm>
          <a:prstGeom prst="rect">
            <a:avLst/>
          </a:prstGeom>
          <a:noFill/>
        </p:spPr>
        <p:txBody>
          <a:bodyPr wrap="square" rtlCol="0">
            <a:spAutoFit/>
          </a:bodyPr>
          <a:lstStyle/>
          <a:p>
            <a:r>
              <a:rPr lang="en-US" sz="1800" b="1" dirty="0">
                <a:solidFill>
                  <a:schemeClr val="bg1"/>
                </a:solidFill>
              </a:rPr>
              <a:t>Malicious Traffic</a:t>
            </a:r>
          </a:p>
        </p:txBody>
      </p:sp>
      <p:sp>
        <p:nvSpPr>
          <p:cNvPr id="42" name="TextBox 41">
            <a:extLst>
              <a:ext uri="{FF2B5EF4-FFF2-40B4-BE49-F238E27FC236}">
                <a16:creationId xmlns:a16="http://schemas.microsoft.com/office/drawing/2014/main" id="{D830A355-9069-FB10-A00F-3133229DF0C7}"/>
              </a:ext>
            </a:extLst>
          </p:cNvPr>
          <p:cNvSpPr txBox="1"/>
          <p:nvPr/>
        </p:nvSpPr>
        <p:spPr>
          <a:xfrm>
            <a:off x="7015726" y="11906304"/>
            <a:ext cx="6421491" cy="1655518"/>
          </a:xfrm>
          <a:prstGeom prst="rect">
            <a:avLst/>
          </a:prstGeom>
          <a:solidFill>
            <a:schemeClr val="accent1">
              <a:lumMod val="20000"/>
              <a:lumOff val="80000"/>
            </a:schemeClr>
          </a:solidFill>
          <a:ln w="44450">
            <a:solidFill>
              <a:srgbClr val="0070C0"/>
            </a:solidFill>
          </a:ln>
        </p:spPr>
        <p:txBody>
          <a:bodyPr wrap="square">
            <a:spAutoFit/>
          </a:bodyPr>
          <a:lstStyle/>
          <a:p>
            <a:pPr marR="0" lvl="0" algn="l">
              <a:lnSpc>
                <a:spcPct val="107000"/>
              </a:lnSpc>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Volumetric Attack: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These attacks flood the targeted website or service with a large amount of traffic, such as UDP floods, ICMP floods, and other types of packet floods.</a:t>
            </a:r>
          </a:p>
        </p:txBody>
      </p:sp>
      <p:sp>
        <p:nvSpPr>
          <p:cNvPr id="44" name="TextBox 43">
            <a:extLst>
              <a:ext uri="{FF2B5EF4-FFF2-40B4-BE49-F238E27FC236}">
                <a16:creationId xmlns:a16="http://schemas.microsoft.com/office/drawing/2014/main" id="{5FA3BC7B-1024-67DA-BCEA-D2F656028673}"/>
              </a:ext>
            </a:extLst>
          </p:cNvPr>
          <p:cNvSpPr txBox="1"/>
          <p:nvPr/>
        </p:nvSpPr>
        <p:spPr>
          <a:xfrm>
            <a:off x="10724377" y="163982"/>
            <a:ext cx="5914964" cy="2050690"/>
          </a:xfrm>
          <a:prstGeom prst="rect">
            <a:avLst/>
          </a:prstGeom>
          <a:solidFill>
            <a:schemeClr val="accent1">
              <a:lumMod val="20000"/>
              <a:lumOff val="80000"/>
            </a:schemeClr>
          </a:solidFill>
          <a:ln w="44450">
            <a:solidFill>
              <a:srgbClr val="0070C0"/>
            </a:solidFill>
          </a:ln>
        </p:spPr>
        <p:txBody>
          <a:bodyPr wrap="square">
            <a:spAutoFit/>
          </a:bodyPr>
          <a:lstStyle/>
          <a:p>
            <a:pPr marR="0" lvl="0" algn="l">
              <a:lnSpc>
                <a:spcPct val="107000"/>
              </a:lnSpc>
              <a:spcBef>
                <a:spcPts val="0"/>
              </a:spcBef>
              <a:spcAft>
                <a:spcPts val="800"/>
              </a:spcAf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Application-layer attacks: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These attacks target the application layer of a targeted website or service, such as HTTP floods, which can overwhelm the targeted website's resources or exhaust its connection pool.</a:t>
            </a:r>
          </a:p>
        </p:txBody>
      </p:sp>
      <p:sp>
        <p:nvSpPr>
          <p:cNvPr id="46" name="TextBox 45">
            <a:extLst>
              <a:ext uri="{FF2B5EF4-FFF2-40B4-BE49-F238E27FC236}">
                <a16:creationId xmlns:a16="http://schemas.microsoft.com/office/drawing/2014/main" id="{8F68D3EB-8798-B42A-C724-84526C3186C7}"/>
              </a:ext>
            </a:extLst>
          </p:cNvPr>
          <p:cNvSpPr txBox="1"/>
          <p:nvPr/>
        </p:nvSpPr>
        <p:spPr>
          <a:xfrm>
            <a:off x="13989518" y="11935854"/>
            <a:ext cx="6159111" cy="1655518"/>
          </a:xfrm>
          <a:prstGeom prst="rect">
            <a:avLst/>
          </a:prstGeom>
          <a:solidFill>
            <a:schemeClr val="accent1">
              <a:lumMod val="20000"/>
              <a:lumOff val="80000"/>
            </a:schemeClr>
          </a:solidFill>
          <a:ln w="44450">
            <a:solidFill>
              <a:srgbClr val="0070C0"/>
            </a:solidFill>
          </a:ln>
        </p:spPr>
        <p:txBody>
          <a:bodyPr wrap="square">
            <a:spAutoFit/>
          </a:bodyPr>
          <a:lstStyle/>
          <a:p>
            <a:pPr marR="0" lvl="0" algn="l">
              <a:lnSpc>
                <a:spcPct val="107000"/>
              </a:lnSpc>
              <a:spcBef>
                <a:spcPts val="0"/>
              </a:spcBef>
              <a:spcAft>
                <a:spcPts val="0"/>
              </a:spcAft>
            </a:pPr>
            <a:r>
              <a:rPr lang="en-US" sz="24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Protocol attacks: </a:t>
            </a:r>
            <a:r>
              <a:rPr lang="en-US" sz="2400" dirty="0">
                <a:effectLst/>
                <a:latin typeface="Calibri" panose="020F0502020204030204" pitchFamily="34" charset="0"/>
                <a:ea typeface="Calibri" panose="020F0502020204030204" pitchFamily="34" charset="0"/>
                <a:cs typeface="Times New Roman" panose="02020603050405020304" pitchFamily="18" charset="0"/>
              </a:rPr>
              <a:t>These attacks exploit vulnerabilities in the targeted website or service's infrastructure, such as SYN floods, Ping of Death, and other types of protocol attacks.</a:t>
            </a:r>
          </a:p>
        </p:txBody>
      </p:sp>
      <p:cxnSp>
        <p:nvCxnSpPr>
          <p:cNvPr id="49" name="Straight Connector 48">
            <a:extLst>
              <a:ext uri="{FF2B5EF4-FFF2-40B4-BE49-F238E27FC236}">
                <a16:creationId xmlns:a16="http://schemas.microsoft.com/office/drawing/2014/main" id="{C4CEF5E2-23C5-FFC5-2001-7A227C6F6ED9}"/>
              </a:ext>
            </a:extLst>
          </p:cNvPr>
          <p:cNvCxnSpPr>
            <a:cxnSpLocks/>
          </p:cNvCxnSpPr>
          <p:nvPr/>
        </p:nvCxnSpPr>
        <p:spPr bwMode="auto">
          <a:xfrm>
            <a:off x="13580013" y="2330258"/>
            <a:ext cx="1363575" cy="2059601"/>
          </a:xfrm>
          <a:prstGeom prst="line">
            <a:avLst/>
          </a:prstGeom>
          <a:blipFill dpi="0" rotWithShape="0">
            <a:blip r:embed="rId10"/>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3" name="Straight Connector 52">
            <a:extLst>
              <a:ext uri="{FF2B5EF4-FFF2-40B4-BE49-F238E27FC236}">
                <a16:creationId xmlns:a16="http://schemas.microsoft.com/office/drawing/2014/main" id="{2B7F5EB8-C05F-62DC-7C29-A68D41FFDD2C}"/>
              </a:ext>
            </a:extLst>
          </p:cNvPr>
          <p:cNvCxnSpPr/>
          <p:nvPr/>
        </p:nvCxnSpPr>
        <p:spPr bwMode="auto">
          <a:xfrm flipV="1">
            <a:off x="10321269" y="7963432"/>
            <a:ext cx="4782050" cy="3823933"/>
          </a:xfrm>
          <a:prstGeom prst="line">
            <a:avLst/>
          </a:prstGeom>
          <a:blipFill dpi="0" rotWithShape="0">
            <a:blip r:embed="rId10"/>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5" name="Straight Connector 54">
            <a:extLst>
              <a:ext uri="{FF2B5EF4-FFF2-40B4-BE49-F238E27FC236}">
                <a16:creationId xmlns:a16="http://schemas.microsoft.com/office/drawing/2014/main" id="{BC173CCA-F67A-D849-C061-03883DF56EC2}"/>
              </a:ext>
            </a:extLst>
          </p:cNvPr>
          <p:cNvCxnSpPr/>
          <p:nvPr/>
        </p:nvCxnSpPr>
        <p:spPr bwMode="auto">
          <a:xfrm flipH="1" flipV="1">
            <a:off x="15328614" y="10713555"/>
            <a:ext cx="1307173" cy="1133747"/>
          </a:xfrm>
          <a:prstGeom prst="line">
            <a:avLst/>
          </a:prstGeom>
          <a:blipFill dpi="0" rotWithShape="0">
            <a:blip r:embed="rId10"/>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3" name="Arrow: Bent 32">
            <a:extLst>
              <a:ext uri="{FF2B5EF4-FFF2-40B4-BE49-F238E27FC236}">
                <a16:creationId xmlns:a16="http://schemas.microsoft.com/office/drawing/2014/main" id="{B088C814-AD74-0680-D66F-566D8BD08E4E}"/>
              </a:ext>
            </a:extLst>
          </p:cNvPr>
          <p:cNvSpPr/>
          <p:nvPr/>
        </p:nvSpPr>
        <p:spPr bwMode="auto">
          <a:xfrm flipV="1">
            <a:off x="13262354" y="8404708"/>
            <a:ext cx="3566160" cy="2560320"/>
          </a:xfrm>
          <a:prstGeom prst="bentArrow">
            <a:avLst>
              <a:gd name="adj1" fmla="val 21280"/>
              <a:gd name="adj2" fmla="val 25000"/>
              <a:gd name="adj3" fmla="val 25000"/>
              <a:gd name="adj4" fmla="val 43750"/>
            </a:avLst>
          </a:prstGeom>
          <a:solidFill>
            <a:srgbClr val="C00000"/>
          </a:solidFill>
          <a:ln w="25400" cap="flat" cmpd="sng" algn="ctr">
            <a:solidFill>
              <a:srgbClr val="C00000"/>
            </a:solid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47" name="TextBox 46">
            <a:extLst>
              <a:ext uri="{FF2B5EF4-FFF2-40B4-BE49-F238E27FC236}">
                <a16:creationId xmlns:a16="http://schemas.microsoft.com/office/drawing/2014/main" id="{B05DB090-A7AF-1408-EA67-285663B67547}"/>
              </a:ext>
            </a:extLst>
          </p:cNvPr>
          <p:cNvSpPr txBox="1"/>
          <p:nvPr/>
        </p:nvSpPr>
        <p:spPr>
          <a:xfrm>
            <a:off x="13920691" y="10134600"/>
            <a:ext cx="2815846" cy="369332"/>
          </a:xfrm>
          <a:prstGeom prst="rect">
            <a:avLst/>
          </a:prstGeom>
          <a:noFill/>
        </p:spPr>
        <p:txBody>
          <a:bodyPr wrap="square" rtlCol="0">
            <a:spAutoFit/>
          </a:bodyPr>
          <a:lstStyle/>
          <a:p>
            <a:r>
              <a:rPr lang="en-US" sz="1800" b="1" dirty="0">
                <a:solidFill>
                  <a:schemeClr val="bg1"/>
                </a:solidFill>
              </a:rPr>
              <a:t>Application-Layer Attack</a:t>
            </a:r>
          </a:p>
        </p:txBody>
      </p:sp>
      <p:sp>
        <p:nvSpPr>
          <p:cNvPr id="58" name="Title 1">
            <a:extLst>
              <a:ext uri="{FF2B5EF4-FFF2-40B4-BE49-F238E27FC236}">
                <a16:creationId xmlns:a16="http://schemas.microsoft.com/office/drawing/2014/main" id="{017646E8-BA12-85B5-3C36-FBCEF3DACC50}"/>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extLst>
      <p:ext uri="{BB962C8B-B14F-4D97-AF65-F5344CB8AC3E}">
        <p14:creationId xmlns:p14="http://schemas.microsoft.com/office/powerpoint/2010/main" val="1401458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cxnSp>
        <p:nvCxnSpPr>
          <p:cNvPr id="38" name="Straight Arrow Connector 37">
            <a:extLst>
              <a:ext uri="{FF2B5EF4-FFF2-40B4-BE49-F238E27FC236}">
                <a16:creationId xmlns:a16="http://schemas.microsoft.com/office/drawing/2014/main" id="{D5C9202A-3C73-A104-80E6-7E1C7FC8602B}"/>
              </a:ext>
            </a:extLst>
          </p:cNvPr>
          <p:cNvCxnSpPr>
            <a:cxnSpLocks/>
          </p:cNvCxnSpPr>
          <p:nvPr/>
        </p:nvCxnSpPr>
        <p:spPr bwMode="auto">
          <a:xfrm>
            <a:off x="12837907" y="7620000"/>
            <a:ext cx="4499539" cy="0"/>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4"/>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8</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4"/>
            <a:ext cx="21945600" cy="455261"/>
          </a:xfrm>
        </p:spPr>
        <p:txBody>
          <a:bodyPr/>
          <a:lstStyle/>
          <a:p>
            <a:pPr lvl="0"/>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DNS Tunneling</a:t>
            </a:r>
          </a:p>
        </p:txBody>
      </p:sp>
      <p:sp>
        <p:nvSpPr>
          <p:cNvPr id="32" name="TextBox 31">
            <a:extLst>
              <a:ext uri="{FF2B5EF4-FFF2-40B4-BE49-F238E27FC236}">
                <a16:creationId xmlns:a16="http://schemas.microsoft.com/office/drawing/2014/main" id="{26CC66BF-532A-0AE4-D63C-13C45F57CE06}"/>
              </a:ext>
            </a:extLst>
          </p:cNvPr>
          <p:cNvSpPr txBox="1"/>
          <p:nvPr/>
        </p:nvSpPr>
        <p:spPr>
          <a:xfrm>
            <a:off x="765466" y="6204465"/>
            <a:ext cx="2666284" cy="461665"/>
          </a:xfrm>
          <a:prstGeom prst="rect">
            <a:avLst/>
          </a:prstGeom>
          <a:noFill/>
        </p:spPr>
        <p:txBody>
          <a:bodyPr wrap="square" rtlCol="0">
            <a:spAutoFit/>
          </a:bodyPr>
          <a:lstStyle/>
          <a:p>
            <a:r>
              <a:rPr lang="en-US" sz="2400" dirty="0">
                <a:solidFill>
                  <a:srgbClr val="C00000"/>
                </a:solidFill>
              </a:rPr>
              <a:t>Attacker Group</a:t>
            </a:r>
          </a:p>
        </p:txBody>
      </p:sp>
      <p:pic>
        <p:nvPicPr>
          <p:cNvPr id="2" name="Graphic 1">
            <a:extLst>
              <a:ext uri="{FF2B5EF4-FFF2-40B4-BE49-F238E27FC236}">
                <a16:creationId xmlns:a16="http://schemas.microsoft.com/office/drawing/2014/main" id="{6C72E20C-83B0-166A-7C03-E23CF32BF2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7482" y="6637020"/>
            <a:ext cx="1508760" cy="1508760"/>
          </a:xfrm>
          <a:prstGeom prst="rect">
            <a:avLst/>
          </a:prstGeom>
        </p:spPr>
      </p:pic>
      <p:pic>
        <p:nvPicPr>
          <p:cNvPr id="91" name="Graphic 90">
            <a:extLst>
              <a:ext uri="{FF2B5EF4-FFF2-40B4-BE49-F238E27FC236}">
                <a16:creationId xmlns:a16="http://schemas.microsoft.com/office/drawing/2014/main" id="{D496B4E3-817F-2FB7-FBE8-47E522056C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74850" y="4386864"/>
            <a:ext cx="1508760" cy="1508760"/>
          </a:xfrm>
          <a:prstGeom prst="rect">
            <a:avLst/>
          </a:prstGeom>
        </p:spPr>
      </p:pic>
      <p:cxnSp>
        <p:nvCxnSpPr>
          <p:cNvPr id="97" name="Straight Arrow Connector 96">
            <a:extLst>
              <a:ext uri="{FF2B5EF4-FFF2-40B4-BE49-F238E27FC236}">
                <a16:creationId xmlns:a16="http://schemas.microsoft.com/office/drawing/2014/main" id="{01E2B8B8-3AEE-B662-5B47-2341C70736F9}"/>
              </a:ext>
            </a:extLst>
          </p:cNvPr>
          <p:cNvCxnSpPr>
            <a:cxnSpLocks/>
          </p:cNvCxnSpPr>
          <p:nvPr/>
        </p:nvCxnSpPr>
        <p:spPr bwMode="auto">
          <a:xfrm>
            <a:off x="2805467" y="7391400"/>
            <a:ext cx="1842733" cy="0"/>
          </a:xfrm>
          <a:prstGeom prst="straightConnector1">
            <a:avLst/>
          </a:prstGeom>
          <a:blipFill dpi="0" rotWithShape="0">
            <a:blip r:embed="rId3"/>
            <a:srcRect/>
            <a:tile tx="0" ty="0" sx="100000" sy="100000" flip="none" algn="tl"/>
          </a:blipFill>
          <a:ln w="44450" cap="flat" cmpd="sng" algn="ctr">
            <a:solidFill>
              <a:srgbClr val="C00000"/>
            </a:solidFill>
            <a:prstDash val="dash"/>
            <a:miter lim="0"/>
            <a:headEnd type="non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148" name="Graphic 147">
            <a:extLst>
              <a:ext uri="{FF2B5EF4-FFF2-40B4-BE49-F238E27FC236}">
                <a16:creationId xmlns:a16="http://schemas.microsoft.com/office/drawing/2014/main" id="{0E641078-D0E9-9F46-3C6A-4ECFBC109C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87240" y="6629400"/>
            <a:ext cx="1508760" cy="1508760"/>
          </a:xfrm>
          <a:prstGeom prst="rect">
            <a:avLst/>
          </a:prstGeom>
        </p:spPr>
      </p:pic>
      <p:cxnSp>
        <p:nvCxnSpPr>
          <p:cNvPr id="151" name="Straight Arrow Connector 150">
            <a:extLst>
              <a:ext uri="{FF2B5EF4-FFF2-40B4-BE49-F238E27FC236}">
                <a16:creationId xmlns:a16="http://schemas.microsoft.com/office/drawing/2014/main" id="{C2FCC995-694B-ED73-5446-F61FE47E541F}"/>
              </a:ext>
            </a:extLst>
          </p:cNvPr>
          <p:cNvCxnSpPr>
            <a:cxnSpLocks/>
          </p:cNvCxnSpPr>
          <p:nvPr/>
        </p:nvCxnSpPr>
        <p:spPr bwMode="auto">
          <a:xfrm flipV="1">
            <a:off x="6184120" y="7391400"/>
            <a:ext cx="11153326" cy="0"/>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52" name="TextBox 151">
            <a:extLst>
              <a:ext uri="{FF2B5EF4-FFF2-40B4-BE49-F238E27FC236}">
                <a16:creationId xmlns:a16="http://schemas.microsoft.com/office/drawing/2014/main" id="{DE8CD4BF-19DD-D38D-29ED-B7CFD02D5FDF}"/>
              </a:ext>
            </a:extLst>
          </p:cNvPr>
          <p:cNvSpPr txBox="1"/>
          <p:nvPr/>
        </p:nvSpPr>
        <p:spPr>
          <a:xfrm>
            <a:off x="3949348" y="6019800"/>
            <a:ext cx="2840336" cy="830997"/>
          </a:xfrm>
          <a:prstGeom prst="rect">
            <a:avLst/>
          </a:prstGeom>
          <a:noFill/>
        </p:spPr>
        <p:txBody>
          <a:bodyPr wrap="square" rtlCol="0">
            <a:spAutoFit/>
          </a:bodyPr>
          <a:lstStyle/>
          <a:p>
            <a:r>
              <a:rPr lang="en-US" sz="2400" dirty="0">
                <a:solidFill>
                  <a:srgbClr val="C00000"/>
                </a:solidFill>
              </a:rPr>
              <a:t>Command and Control Server</a:t>
            </a:r>
          </a:p>
        </p:txBody>
      </p:sp>
      <p:pic>
        <p:nvPicPr>
          <p:cNvPr id="3" name="Graphic 2">
            <a:extLst>
              <a:ext uri="{FF2B5EF4-FFF2-40B4-BE49-F238E27FC236}">
                <a16:creationId xmlns:a16="http://schemas.microsoft.com/office/drawing/2014/main" id="{7B6098AD-3626-1ABB-2A2B-46A2C4CF53D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337446" y="6303342"/>
            <a:ext cx="1771515" cy="1771515"/>
          </a:xfrm>
          <a:prstGeom prst="rect">
            <a:avLst/>
          </a:prstGeom>
        </p:spPr>
      </p:pic>
      <p:sp>
        <p:nvSpPr>
          <p:cNvPr id="6" name="TextBox 5">
            <a:extLst>
              <a:ext uri="{FF2B5EF4-FFF2-40B4-BE49-F238E27FC236}">
                <a16:creationId xmlns:a16="http://schemas.microsoft.com/office/drawing/2014/main" id="{0942660D-D021-72EE-C154-05EB796D9B9E}"/>
              </a:ext>
            </a:extLst>
          </p:cNvPr>
          <p:cNvSpPr txBox="1"/>
          <p:nvPr/>
        </p:nvSpPr>
        <p:spPr>
          <a:xfrm>
            <a:off x="17311627" y="7857254"/>
            <a:ext cx="1790565" cy="461665"/>
          </a:xfrm>
          <a:prstGeom prst="rect">
            <a:avLst/>
          </a:prstGeom>
          <a:noFill/>
        </p:spPr>
        <p:txBody>
          <a:bodyPr wrap="square" rtlCol="0">
            <a:spAutoFit/>
          </a:bodyPr>
          <a:lstStyle/>
          <a:p>
            <a:r>
              <a:rPr lang="en-US" sz="2400" dirty="0"/>
              <a:t>Firewall</a:t>
            </a:r>
          </a:p>
        </p:txBody>
      </p:sp>
      <p:pic>
        <p:nvPicPr>
          <p:cNvPr id="16" name="Graphic 15">
            <a:extLst>
              <a:ext uri="{FF2B5EF4-FFF2-40B4-BE49-F238E27FC236}">
                <a16:creationId xmlns:a16="http://schemas.microsoft.com/office/drawing/2014/main" id="{56CA30D9-0525-90AC-383A-606A5365820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674850" y="9309241"/>
            <a:ext cx="1463040" cy="1463040"/>
          </a:xfrm>
          <a:prstGeom prst="rect">
            <a:avLst/>
          </a:prstGeom>
        </p:spPr>
      </p:pic>
      <p:sp>
        <p:nvSpPr>
          <p:cNvPr id="17" name="TextBox 16">
            <a:extLst>
              <a:ext uri="{FF2B5EF4-FFF2-40B4-BE49-F238E27FC236}">
                <a16:creationId xmlns:a16="http://schemas.microsoft.com/office/drawing/2014/main" id="{D97ADA95-52AD-55AF-A11A-55A1B270B1DA}"/>
              </a:ext>
            </a:extLst>
          </p:cNvPr>
          <p:cNvSpPr txBox="1"/>
          <p:nvPr/>
        </p:nvSpPr>
        <p:spPr>
          <a:xfrm>
            <a:off x="21907635" y="9608403"/>
            <a:ext cx="1790565" cy="830997"/>
          </a:xfrm>
          <a:prstGeom prst="rect">
            <a:avLst/>
          </a:prstGeom>
          <a:noFill/>
        </p:spPr>
        <p:txBody>
          <a:bodyPr wrap="square" rtlCol="0">
            <a:spAutoFit/>
          </a:bodyPr>
          <a:lstStyle/>
          <a:p>
            <a:r>
              <a:rPr lang="en-US" sz="2400" dirty="0"/>
              <a:t>Corporate Network</a:t>
            </a:r>
          </a:p>
        </p:txBody>
      </p:sp>
      <p:sp>
        <p:nvSpPr>
          <p:cNvPr id="18" name="Rectangle 17">
            <a:extLst>
              <a:ext uri="{FF2B5EF4-FFF2-40B4-BE49-F238E27FC236}">
                <a16:creationId xmlns:a16="http://schemas.microsoft.com/office/drawing/2014/main" id="{2B5C84D5-3DFA-B8CB-2901-5ABA58C2AAEA}"/>
              </a:ext>
            </a:extLst>
          </p:cNvPr>
          <p:cNvSpPr/>
          <p:nvPr/>
        </p:nvSpPr>
        <p:spPr bwMode="auto">
          <a:xfrm>
            <a:off x="17015995" y="3730417"/>
            <a:ext cx="6602535" cy="7547183"/>
          </a:xfrm>
          <a:prstGeom prst="rect">
            <a:avLst/>
          </a:prstGeom>
          <a:noFill/>
          <a:ln w="44450" cap="flat" cmpd="sng" algn="ctr">
            <a:solidFill>
              <a:srgbClr val="00B0F0"/>
            </a:solidFill>
            <a:prstDash val="dash"/>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cxnSp>
        <p:nvCxnSpPr>
          <p:cNvPr id="28" name="Straight Arrow Connector 27">
            <a:extLst>
              <a:ext uri="{FF2B5EF4-FFF2-40B4-BE49-F238E27FC236}">
                <a16:creationId xmlns:a16="http://schemas.microsoft.com/office/drawing/2014/main" id="{F4271851-D66B-0617-E35D-79DD08E95030}"/>
              </a:ext>
            </a:extLst>
          </p:cNvPr>
          <p:cNvCxnSpPr>
            <a:cxnSpLocks/>
          </p:cNvCxnSpPr>
          <p:nvPr/>
        </p:nvCxnSpPr>
        <p:spPr bwMode="auto">
          <a:xfrm>
            <a:off x="19143125" y="7604674"/>
            <a:ext cx="1564212" cy="25246"/>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 name="Rectangle: Rounded Corners 21">
            <a:extLst>
              <a:ext uri="{FF2B5EF4-FFF2-40B4-BE49-F238E27FC236}">
                <a16:creationId xmlns:a16="http://schemas.microsoft.com/office/drawing/2014/main" id="{8AA44E3F-2176-8EB0-D850-AE4028E7D48D}"/>
              </a:ext>
            </a:extLst>
          </p:cNvPr>
          <p:cNvSpPr/>
          <p:nvPr/>
        </p:nvSpPr>
        <p:spPr bwMode="auto">
          <a:xfrm>
            <a:off x="11040573" y="6544150"/>
            <a:ext cx="1790565" cy="1790565"/>
          </a:xfrm>
          <a:prstGeom prst="round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11" name="Graphic 10">
            <a:extLst>
              <a:ext uri="{FF2B5EF4-FFF2-40B4-BE49-F238E27FC236}">
                <a16:creationId xmlns:a16="http://schemas.microsoft.com/office/drawing/2014/main" id="{C777BD03-A50E-E704-0A28-CAB29022B22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040573" y="6706008"/>
            <a:ext cx="1797334" cy="1797334"/>
          </a:xfrm>
          <a:prstGeom prst="rect">
            <a:avLst/>
          </a:prstGeom>
        </p:spPr>
      </p:pic>
      <p:pic>
        <p:nvPicPr>
          <p:cNvPr id="26" name="Graphic 25">
            <a:extLst>
              <a:ext uri="{FF2B5EF4-FFF2-40B4-BE49-F238E27FC236}">
                <a16:creationId xmlns:a16="http://schemas.microsoft.com/office/drawing/2014/main" id="{B1F1426C-B2A0-AA5E-4E0D-D4127DB19F26}"/>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190480" y="8982748"/>
            <a:ext cx="1490750" cy="1490750"/>
          </a:xfrm>
          <a:prstGeom prst="rect">
            <a:avLst/>
          </a:prstGeom>
        </p:spPr>
      </p:pic>
      <p:pic>
        <p:nvPicPr>
          <p:cNvPr id="35" name="Graphic 34">
            <a:extLst>
              <a:ext uri="{FF2B5EF4-FFF2-40B4-BE49-F238E27FC236}">
                <a16:creationId xmlns:a16="http://schemas.microsoft.com/office/drawing/2014/main" id="{6331F80B-CB62-AD0D-5EC5-D56D25AC07BC}"/>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0707337" y="6853458"/>
            <a:ext cx="1431175" cy="1431175"/>
          </a:xfrm>
          <a:prstGeom prst="rect">
            <a:avLst/>
          </a:prstGeom>
        </p:spPr>
      </p:pic>
      <p:cxnSp>
        <p:nvCxnSpPr>
          <p:cNvPr id="48" name="Straight Arrow Connector 47">
            <a:extLst>
              <a:ext uri="{FF2B5EF4-FFF2-40B4-BE49-F238E27FC236}">
                <a16:creationId xmlns:a16="http://schemas.microsoft.com/office/drawing/2014/main" id="{CAF357C3-3498-E130-3921-8A735DE65D5B}"/>
              </a:ext>
            </a:extLst>
          </p:cNvPr>
          <p:cNvCxnSpPr>
            <a:cxnSpLocks/>
          </p:cNvCxnSpPr>
          <p:nvPr/>
        </p:nvCxnSpPr>
        <p:spPr bwMode="auto">
          <a:xfrm>
            <a:off x="12039600" y="8229600"/>
            <a:ext cx="0" cy="822960"/>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1" name="Straight Arrow Connector 50">
            <a:extLst>
              <a:ext uri="{FF2B5EF4-FFF2-40B4-BE49-F238E27FC236}">
                <a16:creationId xmlns:a16="http://schemas.microsoft.com/office/drawing/2014/main" id="{3C79F768-C8AE-6E6E-0FA8-6E34AB1DE1FA}"/>
              </a:ext>
            </a:extLst>
          </p:cNvPr>
          <p:cNvCxnSpPr>
            <a:cxnSpLocks/>
          </p:cNvCxnSpPr>
          <p:nvPr/>
        </p:nvCxnSpPr>
        <p:spPr bwMode="auto">
          <a:xfrm>
            <a:off x="19143125" y="7391400"/>
            <a:ext cx="1564212" cy="25246"/>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2" name="Straight Arrow Connector 51">
            <a:extLst>
              <a:ext uri="{FF2B5EF4-FFF2-40B4-BE49-F238E27FC236}">
                <a16:creationId xmlns:a16="http://schemas.microsoft.com/office/drawing/2014/main" id="{9E4E2767-DBFD-87EB-98D0-0ED3A102515B}"/>
              </a:ext>
            </a:extLst>
          </p:cNvPr>
          <p:cNvCxnSpPr>
            <a:cxnSpLocks/>
          </p:cNvCxnSpPr>
          <p:nvPr/>
        </p:nvCxnSpPr>
        <p:spPr bwMode="auto">
          <a:xfrm flipV="1">
            <a:off x="21412200" y="5692444"/>
            <a:ext cx="0" cy="1188720"/>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6" name="Straight Arrow Connector 55">
            <a:extLst>
              <a:ext uri="{FF2B5EF4-FFF2-40B4-BE49-F238E27FC236}">
                <a16:creationId xmlns:a16="http://schemas.microsoft.com/office/drawing/2014/main" id="{D5565E5F-A434-32AD-5E05-BDDCCAE36F81}"/>
              </a:ext>
            </a:extLst>
          </p:cNvPr>
          <p:cNvCxnSpPr>
            <a:cxnSpLocks/>
            <a:endCxn id="16" idx="0"/>
          </p:cNvCxnSpPr>
          <p:nvPr/>
        </p:nvCxnSpPr>
        <p:spPr bwMode="auto">
          <a:xfrm flipH="1">
            <a:off x="21406370" y="8230105"/>
            <a:ext cx="5830" cy="1079136"/>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9" name="Straight Arrow Connector 58">
            <a:extLst>
              <a:ext uri="{FF2B5EF4-FFF2-40B4-BE49-F238E27FC236}">
                <a16:creationId xmlns:a16="http://schemas.microsoft.com/office/drawing/2014/main" id="{BD8B9268-D13A-3503-7118-688C15ABF6A6}"/>
              </a:ext>
            </a:extLst>
          </p:cNvPr>
          <p:cNvCxnSpPr>
            <a:cxnSpLocks/>
          </p:cNvCxnSpPr>
          <p:nvPr/>
        </p:nvCxnSpPr>
        <p:spPr bwMode="auto">
          <a:xfrm>
            <a:off x="12039600" y="6126480"/>
            <a:ext cx="0" cy="731520"/>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60" name="Graphic 59">
            <a:extLst>
              <a:ext uri="{FF2B5EF4-FFF2-40B4-BE49-F238E27FC236}">
                <a16:creationId xmlns:a16="http://schemas.microsoft.com/office/drawing/2014/main" id="{E4DF2499-BF1F-7D7E-6104-B8F114E71AE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1285220" y="4751478"/>
            <a:ext cx="1508760" cy="1508760"/>
          </a:xfrm>
          <a:prstGeom prst="rect">
            <a:avLst/>
          </a:prstGeom>
        </p:spPr>
      </p:pic>
      <p:sp>
        <p:nvSpPr>
          <p:cNvPr id="62" name="TextBox 61">
            <a:extLst>
              <a:ext uri="{FF2B5EF4-FFF2-40B4-BE49-F238E27FC236}">
                <a16:creationId xmlns:a16="http://schemas.microsoft.com/office/drawing/2014/main" id="{BDCAD676-200A-8152-7232-3785D5BD0544}"/>
              </a:ext>
            </a:extLst>
          </p:cNvPr>
          <p:cNvSpPr txBox="1"/>
          <p:nvPr/>
        </p:nvSpPr>
        <p:spPr>
          <a:xfrm>
            <a:off x="21976920" y="4689026"/>
            <a:ext cx="1420086" cy="830997"/>
          </a:xfrm>
          <a:prstGeom prst="rect">
            <a:avLst/>
          </a:prstGeom>
          <a:noFill/>
        </p:spPr>
        <p:txBody>
          <a:bodyPr wrap="square" rtlCol="0">
            <a:spAutoFit/>
          </a:bodyPr>
          <a:lstStyle/>
          <a:p>
            <a:r>
              <a:rPr lang="en-US" sz="2400" dirty="0"/>
              <a:t>Infected Host</a:t>
            </a:r>
          </a:p>
        </p:txBody>
      </p:sp>
      <p:sp>
        <p:nvSpPr>
          <p:cNvPr id="63" name="TextBox 62">
            <a:extLst>
              <a:ext uri="{FF2B5EF4-FFF2-40B4-BE49-F238E27FC236}">
                <a16:creationId xmlns:a16="http://schemas.microsoft.com/office/drawing/2014/main" id="{1A686F6F-6FFD-6E42-11FF-1C4B5D1E1194}"/>
              </a:ext>
            </a:extLst>
          </p:cNvPr>
          <p:cNvSpPr txBox="1"/>
          <p:nvPr/>
        </p:nvSpPr>
        <p:spPr>
          <a:xfrm>
            <a:off x="22015020" y="7004510"/>
            <a:ext cx="1420086" cy="1200329"/>
          </a:xfrm>
          <a:prstGeom prst="rect">
            <a:avLst/>
          </a:prstGeom>
          <a:noFill/>
        </p:spPr>
        <p:txBody>
          <a:bodyPr wrap="square" rtlCol="0">
            <a:spAutoFit/>
          </a:bodyPr>
          <a:lstStyle/>
          <a:p>
            <a:r>
              <a:rPr lang="en-US" sz="2400" dirty="0"/>
              <a:t>Recursive DNS Server</a:t>
            </a:r>
          </a:p>
        </p:txBody>
      </p:sp>
      <p:sp>
        <p:nvSpPr>
          <p:cNvPr id="66" name="TextBox 65">
            <a:extLst>
              <a:ext uri="{FF2B5EF4-FFF2-40B4-BE49-F238E27FC236}">
                <a16:creationId xmlns:a16="http://schemas.microsoft.com/office/drawing/2014/main" id="{5854FE3D-F312-6E43-88FC-56BAA37D5100}"/>
              </a:ext>
            </a:extLst>
          </p:cNvPr>
          <p:cNvSpPr txBox="1"/>
          <p:nvPr/>
        </p:nvSpPr>
        <p:spPr>
          <a:xfrm>
            <a:off x="9236469" y="9266779"/>
            <a:ext cx="1954011" cy="1200329"/>
          </a:xfrm>
          <a:prstGeom prst="rect">
            <a:avLst/>
          </a:prstGeom>
          <a:noFill/>
        </p:spPr>
        <p:txBody>
          <a:bodyPr wrap="square" rtlCol="0">
            <a:spAutoFit/>
          </a:bodyPr>
          <a:lstStyle/>
          <a:p>
            <a:r>
              <a:rPr lang="en-US" sz="2400" dirty="0"/>
              <a:t>Public Root DNS Server System</a:t>
            </a:r>
          </a:p>
        </p:txBody>
      </p:sp>
      <p:sp>
        <p:nvSpPr>
          <p:cNvPr id="69" name="TextBox 68">
            <a:extLst>
              <a:ext uri="{FF2B5EF4-FFF2-40B4-BE49-F238E27FC236}">
                <a16:creationId xmlns:a16="http://schemas.microsoft.com/office/drawing/2014/main" id="{AB59AA90-92F2-5237-9069-63B7C6606DDC}"/>
              </a:ext>
            </a:extLst>
          </p:cNvPr>
          <p:cNvSpPr txBox="1"/>
          <p:nvPr/>
        </p:nvSpPr>
        <p:spPr>
          <a:xfrm>
            <a:off x="9331209" y="4905693"/>
            <a:ext cx="1954011" cy="1200329"/>
          </a:xfrm>
          <a:prstGeom prst="rect">
            <a:avLst/>
          </a:prstGeom>
          <a:noFill/>
        </p:spPr>
        <p:txBody>
          <a:bodyPr wrap="square" rtlCol="0">
            <a:spAutoFit/>
          </a:bodyPr>
          <a:lstStyle/>
          <a:p>
            <a:r>
              <a:rPr lang="en-US" sz="2400" dirty="0"/>
              <a:t>Clean Destination Website</a:t>
            </a:r>
          </a:p>
        </p:txBody>
      </p:sp>
      <p:sp>
        <p:nvSpPr>
          <p:cNvPr id="71" name="TextBox 70">
            <a:extLst>
              <a:ext uri="{FF2B5EF4-FFF2-40B4-BE49-F238E27FC236}">
                <a16:creationId xmlns:a16="http://schemas.microsoft.com/office/drawing/2014/main" id="{F8FB2775-8CB0-6637-FC70-C6AB97D5D302}"/>
              </a:ext>
            </a:extLst>
          </p:cNvPr>
          <p:cNvSpPr txBox="1"/>
          <p:nvPr/>
        </p:nvSpPr>
        <p:spPr>
          <a:xfrm>
            <a:off x="12757806" y="7651281"/>
            <a:ext cx="4224025" cy="461665"/>
          </a:xfrm>
          <a:prstGeom prst="rect">
            <a:avLst/>
          </a:prstGeom>
          <a:noFill/>
        </p:spPr>
        <p:txBody>
          <a:bodyPr wrap="square" rtlCol="0">
            <a:spAutoFit/>
          </a:bodyPr>
          <a:lstStyle/>
          <a:p>
            <a:r>
              <a:rPr lang="en-US" sz="2400" dirty="0"/>
              <a:t>Clean Internet Traffic</a:t>
            </a:r>
          </a:p>
        </p:txBody>
      </p:sp>
      <p:sp>
        <p:nvSpPr>
          <p:cNvPr id="74" name="TextBox 73">
            <a:extLst>
              <a:ext uri="{FF2B5EF4-FFF2-40B4-BE49-F238E27FC236}">
                <a16:creationId xmlns:a16="http://schemas.microsoft.com/office/drawing/2014/main" id="{6FFA5AED-1888-D371-4C3F-C9F51994ABAE}"/>
              </a:ext>
            </a:extLst>
          </p:cNvPr>
          <p:cNvSpPr txBox="1"/>
          <p:nvPr/>
        </p:nvSpPr>
        <p:spPr>
          <a:xfrm>
            <a:off x="12713078" y="6909872"/>
            <a:ext cx="4224025" cy="461665"/>
          </a:xfrm>
          <a:prstGeom prst="rect">
            <a:avLst/>
          </a:prstGeom>
          <a:noFill/>
        </p:spPr>
        <p:txBody>
          <a:bodyPr wrap="square" rtlCol="0">
            <a:spAutoFit/>
          </a:bodyPr>
          <a:lstStyle/>
          <a:p>
            <a:r>
              <a:rPr lang="en-US" sz="2400" dirty="0"/>
              <a:t>DNS Tunnel – Port 53</a:t>
            </a:r>
          </a:p>
        </p:txBody>
      </p:sp>
      <p:sp>
        <p:nvSpPr>
          <p:cNvPr id="75" name="TextBox 74">
            <a:extLst>
              <a:ext uri="{FF2B5EF4-FFF2-40B4-BE49-F238E27FC236}">
                <a16:creationId xmlns:a16="http://schemas.microsoft.com/office/drawing/2014/main" id="{3F28863B-18DF-849C-952F-D6C2C82E42E4}"/>
              </a:ext>
            </a:extLst>
          </p:cNvPr>
          <p:cNvSpPr txBox="1"/>
          <p:nvPr/>
        </p:nvSpPr>
        <p:spPr>
          <a:xfrm>
            <a:off x="6395985" y="6929735"/>
            <a:ext cx="4224025" cy="461665"/>
          </a:xfrm>
          <a:prstGeom prst="rect">
            <a:avLst/>
          </a:prstGeom>
          <a:noFill/>
        </p:spPr>
        <p:txBody>
          <a:bodyPr wrap="square" rtlCol="0">
            <a:spAutoFit/>
          </a:bodyPr>
          <a:lstStyle/>
          <a:p>
            <a:r>
              <a:rPr lang="en-US" sz="2400" dirty="0"/>
              <a:t>DNS Tunnel – Port 53</a:t>
            </a:r>
          </a:p>
        </p:txBody>
      </p:sp>
      <p:sp>
        <p:nvSpPr>
          <p:cNvPr id="76" name="TextBox 75">
            <a:extLst>
              <a:ext uri="{FF2B5EF4-FFF2-40B4-BE49-F238E27FC236}">
                <a16:creationId xmlns:a16="http://schemas.microsoft.com/office/drawing/2014/main" id="{1A95E2B9-D570-73C0-1525-79DC464DEEC0}"/>
              </a:ext>
            </a:extLst>
          </p:cNvPr>
          <p:cNvSpPr txBox="1"/>
          <p:nvPr/>
        </p:nvSpPr>
        <p:spPr>
          <a:xfrm>
            <a:off x="17145666" y="3823452"/>
            <a:ext cx="2760515" cy="461665"/>
          </a:xfrm>
          <a:prstGeom prst="rect">
            <a:avLst/>
          </a:prstGeom>
          <a:noFill/>
        </p:spPr>
        <p:txBody>
          <a:bodyPr wrap="square" rtlCol="0">
            <a:spAutoFit/>
          </a:bodyPr>
          <a:lstStyle/>
          <a:p>
            <a:r>
              <a:rPr lang="en-US" sz="2400" dirty="0"/>
              <a:t>Corporate Network</a:t>
            </a:r>
          </a:p>
        </p:txBody>
      </p:sp>
      <p:sp>
        <p:nvSpPr>
          <p:cNvPr id="12" name="TextBox 11">
            <a:extLst>
              <a:ext uri="{FF2B5EF4-FFF2-40B4-BE49-F238E27FC236}">
                <a16:creationId xmlns:a16="http://schemas.microsoft.com/office/drawing/2014/main" id="{C3B6D401-E0D8-129A-3C47-F14F1753B267}"/>
              </a:ext>
            </a:extLst>
          </p:cNvPr>
          <p:cNvSpPr txBox="1"/>
          <p:nvPr/>
        </p:nvSpPr>
        <p:spPr>
          <a:xfrm>
            <a:off x="10509522" y="1572906"/>
            <a:ext cx="6127416" cy="1569660"/>
          </a:xfrm>
          <a:prstGeom prst="rect">
            <a:avLst/>
          </a:prstGeom>
          <a:solidFill>
            <a:schemeClr val="accent1">
              <a:lumMod val="20000"/>
              <a:lumOff val="80000"/>
            </a:schemeClr>
          </a:solidFill>
          <a:ln w="31750">
            <a:solidFill>
              <a:srgbClr val="0070C0"/>
            </a:solidFill>
          </a:ln>
        </p:spPr>
        <p:txBody>
          <a:bodyPr wrap="square" rtlCol="0">
            <a:spAutoFit/>
          </a:bodyPr>
          <a:lstStyle/>
          <a:p>
            <a:pPr algn="l"/>
            <a:r>
              <a:rPr lang="en-US" sz="2400" dirty="0"/>
              <a:t>DNS Tunneling is often a very successful attack vector because many corporate networks do not monitor or scan port 53 which is used for DNS transactions.</a:t>
            </a:r>
          </a:p>
        </p:txBody>
      </p:sp>
      <p:cxnSp>
        <p:nvCxnSpPr>
          <p:cNvPr id="14" name="Straight Connector 13">
            <a:extLst>
              <a:ext uri="{FF2B5EF4-FFF2-40B4-BE49-F238E27FC236}">
                <a16:creationId xmlns:a16="http://schemas.microsoft.com/office/drawing/2014/main" id="{301EE245-B3FB-55F5-4D69-4CC840AFCEA3}"/>
              </a:ext>
            </a:extLst>
          </p:cNvPr>
          <p:cNvCxnSpPr/>
          <p:nvPr/>
        </p:nvCxnSpPr>
        <p:spPr bwMode="auto">
          <a:xfrm>
            <a:off x="13639800" y="3276600"/>
            <a:ext cx="4181370" cy="3657600"/>
          </a:xfrm>
          <a:prstGeom prst="line">
            <a:avLst/>
          </a:prstGeom>
          <a:blipFill dpi="0" rotWithShape="0">
            <a:blip r:embed="rId3"/>
            <a:srcRect/>
            <a:tile tx="0" ty="0" sx="100000" sy="100000" flip="none" algn="tl"/>
          </a:blipFill>
          <a:ln w="25400" cap="flat" cmpd="sng" algn="ctr">
            <a:solidFill>
              <a:srgbClr val="0070C0"/>
            </a:solidFill>
            <a:prstDash val="dash"/>
            <a:miter lim="0"/>
            <a:headEnd type="oval" w="lg" len="lg"/>
            <a:tailEnd type="oval"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5" name="Title 1">
            <a:extLst>
              <a:ext uri="{FF2B5EF4-FFF2-40B4-BE49-F238E27FC236}">
                <a16:creationId xmlns:a16="http://schemas.microsoft.com/office/drawing/2014/main" id="{C5C12E5C-5F4D-0110-F6C8-BDB0977D1D7F}"/>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extLst>
      <p:ext uri="{BB962C8B-B14F-4D97-AF65-F5344CB8AC3E}">
        <p14:creationId xmlns:p14="http://schemas.microsoft.com/office/powerpoint/2010/main" val="414944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012137-57BB-0B5D-5330-4D26D41341F2}"/>
              </a:ext>
            </a:extLst>
          </p:cNvPr>
          <p:cNvSpPr/>
          <p:nvPr/>
        </p:nvSpPr>
        <p:spPr bwMode="auto">
          <a:xfrm>
            <a:off x="0" y="2286000"/>
            <a:ext cx="24384000" cy="9677400"/>
          </a:xfrm>
          <a:prstGeom prst="rect">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cxnSp>
        <p:nvCxnSpPr>
          <p:cNvPr id="38" name="Straight Arrow Connector 37">
            <a:extLst>
              <a:ext uri="{FF2B5EF4-FFF2-40B4-BE49-F238E27FC236}">
                <a16:creationId xmlns:a16="http://schemas.microsoft.com/office/drawing/2014/main" id="{D5C9202A-3C73-A104-80E6-7E1C7FC8602B}"/>
              </a:ext>
            </a:extLst>
          </p:cNvPr>
          <p:cNvCxnSpPr>
            <a:cxnSpLocks/>
          </p:cNvCxnSpPr>
          <p:nvPr/>
        </p:nvCxnSpPr>
        <p:spPr bwMode="auto">
          <a:xfrm>
            <a:off x="12837907" y="7593542"/>
            <a:ext cx="4499539" cy="0"/>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7" name="Picture 6" descr="Icon&#10;&#10;Description automatically generated">
            <a:extLst>
              <a:ext uri="{FF2B5EF4-FFF2-40B4-BE49-F238E27FC236}">
                <a16:creationId xmlns:a16="http://schemas.microsoft.com/office/drawing/2014/main" id="{D52808D5-5DEE-CA14-839C-29C10450E06B}"/>
              </a:ext>
            </a:extLst>
          </p:cNvPr>
          <p:cNvPicPr>
            <a:picLocks noChangeAspect="1"/>
          </p:cNvPicPr>
          <p:nvPr/>
        </p:nvPicPr>
        <p:blipFill>
          <a:blip r:embed="rId4"/>
          <a:stretch>
            <a:fillRect/>
          </a:stretch>
        </p:blipFill>
        <p:spPr>
          <a:xfrm>
            <a:off x="21440836" y="945346"/>
            <a:ext cx="1433452" cy="1057660"/>
          </a:xfrm>
          <a:prstGeom prst="rect">
            <a:avLst/>
          </a:prstGeom>
        </p:spPr>
      </p:pic>
      <p:sp>
        <p:nvSpPr>
          <p:cNvPr id="8" name="AutoShape 33">
            <a:extLst>
              <a:ext uri="{FF2B5EF4-FFF2-40B4-BE49-F238E27FC236}">
                <a16:creationId xmlns:a16="http://schemas.microsoft.com/office/drawing/2014/main" id="{967B8FB9-E8A8-5F72-3661-11E3C9D958A8}"/>
              </a:ext>
            </a:extLst>
          </p:cNvPr>
          <p:cNvSpPr>
            <a:spLocks/>
          </p:cNvSpPr>
          <p:nvPr/>
        </p:nvSpPr>
        <p:spPr bwMode="auto">
          <a:xfrm>
            <a:off x="22263100" y="12630150"/>
            <a:ext cx="461963"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50800" tIns="50800" rIns="50800" bIns="50800" anchor="ctr"/>
          <a:lstStyle/>
          <a:p>
            <a:fld id="{18465CD0-7541-4386-9C71-F821A28DCB26}" type="slidenum">
              <a:rPr lang="en-US" sz="2400" b="1" smtClean="0">
                <a:solidFill>
                  <a:srgbClr val="444444"/>
                </a:solidFill>
                <a:latin typeface="Open Sans" charset="0"/>
                <a:cs typeface="Open Sans" charset="0"/>
                <a:sym typeface="Open Sans" charset="0"/>
              </a:rPr>
              <a:t>9</a:t>
            </a:fld>
            <a:endParaRPr lang="en-US" dirty="0"/>
          </a:p>
        </p:txBody>
      </p:sp>
      <p:sp>
        <p:nvSpPr>
          <p:cNvPr id="9" name="TextBox 8">
            <a:extLst>
              <a:ext uri="{FF2B5EF4-FFF2-40B4-BE49-F238E27FC236}">
                <a16:creationId xmlns:a16="http://schemas.microsoft.com/office/drawing/2014/main" id="{DE7D4D57-18F9-5916-A702-0F6BC90A6701}"/>
              </a:ext>
            </a:extLst>
          </p:cNvPr>
          <p:cNvSpPr txBox="1"/>
          <p:nvPr/>
        </p:nvSpPr>
        <p:spPr>
          <a:xfrm>
            <a:off x="115887" y="12228780"/>
            <a:ext cx="5105400" cy="1323439"/>
          </a:xfrm>
          <a:prstGeom prst="rect">
            <a:avLst/>
          </a:prstGeom>
          <a:noFill/>
        </p:spPr>
        <p:txBody>
          <a:bodyPr wrap="square" rtlCol="0">
            <a:spAutoFit/>
          </a:bodyPr>
          <a:lstStyle/>
          <a:p>
            <a:r>
              <a:rPr lang="en-US" sz="8000" dirty="0">
                <a:latin typeface="Edwardson" pitchFamily="2" charset="0"/>
              </a:rPr>
              <a:t>Tony DeGonia</a:t>
            </a:r>
          </a:p>
        </p:txBody>
      </p:sp>
      <p:sp>
        <p:nvSpPr>
          <p:cNvPr id="4" name="Title 3">
            <a:extLst>
              <a:ext uri="{FF2B5EF4-FFF2-40B4-BE49-F238E27FC236}">
                <a16:creationId xmlns:a16="http://schemas.microsoft.com/office/drawing/2014/main" id="{20A3F305-2567-72E1-51A9-96EA2EABA5A5}"/>
              </a:ext>
            </a:extLst>
          </p:cNvPr>
          <p:cNvSpPr>
            <a:spLocks noGrp="1"/>
          </p:cNvSpPr>
          <p:nvPr>
            <p:ph type="title"/>
          </p:nvPr>
        </p:nvSpPr>
        <p:spPr>
          <a:xfrm>
            <a:off x="1219200" y="2460204"/>
            <a:ext cx="21945600" cy="455261"/>
          </a:xfrm>
        </p:spPr>
        <p:txBody>
          <a:bodyPr/>
          <a:lstStyle/>
          <a:p>
            <a:pPr lvl="0"/>
            <a:r>
              <a:rPr lang="en-US" sz="4000" b="1" dirty="0">
                <a:solidFill>
                  <a:srgbClr val="0070C0"/>
                </a:solidFill>
                <a:latin typeface="Calibri" panose="020F0502020204030204" pitchFamily="34" charset="0"/>
                <a:ea typeface="Calibri" panose="020F0502020204030204" pitchFamily="34" charset="0"/>
                <a:cs typeface="Calibri" panose="020F0502020204030204" pitchFamily="34" charset="0"/>
              </a:rPr>
              <a:t>DNS Hijacking</a:t>
            </a:r>
          </a:p>
        </p:txBody>
      </p:sp>
      <p:sp>
        <p:nvSpPr>
          <p:cNvPr id="32" name="TextBox 31">
            <a:extLst>
              <a:ext uri="{FF2B5EF4-FFF2-40B4-BE49-F238E27FC236}">
                <a16:creationId xmlns:a16="http://schemas.microsoft.com/office/drawing/2014/main" id="{26CC66BF-532A-0AE4-D63C-13C45F57CE06}"/>
              </a:ext>
            </a:extLst>
          </p:cNvPr>
          <p:cNvSpPr txBox="1"/>
          <p:nvPr/>
        </p:nvSpPr>
        <p:spPr>
          <a:xfrm>
            <a:off x="13584241" y="3353032"/>
            <a:ext cx="2666284" cy="461665"/>
          </a:xfrm>
          <a:prstGeom prst="rect">
            <a:avLst/>
          </a:prstGeom>
          <a:noFill/>
        </p:spPr>
        <p:txBody>
          <a:bodyPr wrap="square" rtlCol="0">
            <a:spAutoFit/>
          </a:bodyPr>
          <a:lstStyle/>
          <a:p>
            <a:r>
              <a:rPr lang="en-US" sz="2400" dirty="0">
                <a:solidFill>
                  <a:srgbClr val="C00000"/>
                </a:solidFill>
              </a:rPr>
              <a:t>Attacker Group</a:t>
            </a:r>
          </a:p>
        </p:txBody>
      </p:sp>
      <p:pic>
        <p:nvPicPr>
          <p:cNvPr id="2" name="Graphic 1">
            <a:extLst>
              <a:ext uri="{FF2B5EF4-FFF2-40B4-BE49-F238E27FC236}">
                <a16:creationId xmlns:a16="http://schemas.microsoft.com/office/drawing/2014/main" id="{6C72E20C-83B0-166A-7C03-E23CF32BF2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92879" y="3597074"/>
            <a:ext cx="1508760" cy="1508760"/>
          </a:xfrm>
          <a:prstGeom prst="rect">
            <a:avLst/>
          </a:prstGeom>
        </p:spPr>
      </p:pic>
      <p:pic>
        <p:nvPicPr>
          <p:cNvPr id="91" name="Graphic 90">
            <a:extLst>
              <a:ext uri="{FF2B5EF4-FFF2-40B4-BE49-F238E27FC236}">
                <a16:creationId xmlns:a16="http://schemas.microsoft.com/office/drawing/2014/main" id="{D496B4E3-817F-2FB7-FBE8-47E522056C8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674850" y="4386864"/>
            <a:ext cx="1508760" cy="1508760"/>
          </a:xfrm>
          <a:prstGeom prst="rect">
            <a:avLst/>
          </a:prstGeom>
        </p:spPr>
      </p:pic>
      <p:pic>
        <p:nvPicPr>
          <p:cNvPr id="3" name="Graphic 2">
            <a:extLst>
              <a:ext uri="{FF2B5EF4-FFF2-40B4-BE49-F238E27FC236}">
                <a16:creationId xmlns:a16="http://schemas.microsoft.com/office/drawing/2014/main" id="{7B6098AD-3626-1ABB-2A2B-46A2C4CF53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337446" y="6378091"/>
            <a:ext cx="1771515" cy="1771515"/>
          </a:xfrm>
          <a:prstGeom prst="rect">
            <a:avLst/>
          </a:prstGeom>
        </p:spPr>
      </p:pic>
      <p:sp>
        <p:nvSpPr>
          <p:cNvPr id="6" name="TextBox 5">
            <a:extLst>
              <a:ext uri="{FF2B5EF4-FFF2-40B4-BE49-F238E27FC236}">
                <a16:creationId xmlns:a16="http://schemas.microsoft.com/office/drawing/2014/main" id="{0942660D-D021-72EE-C154-05EB796D9B9E}"/>
              </a:ext>
            </a:extLst>
          </p:cNvPr>
          <p:cNvSpPr txBox="1"/>
          <p:nvPr/>
        </p:nvSpPr>
        <p:spPr>
          <a:xfrm>
            <a:off x="17145000" y="7932003"/>
            <a:ext cx="2057900" cy="1200329"/>
          </a:xfrm>
          <a:prstGeom prst="rect">
            <a:avLst/>
          </a:prstGeom>
          <a:noFill/>
        </p:spPr>
        <p:txBody>
          <a:bodyPr wrap="square" rtlCol="0">
            <a:spAutoFit/>
          </a:bodyPr>
          <a:lstStyle/>
          <a:p>
            <a:r>
              <a:rPr lang="en-US" sz="2400" dirty="0"/>
              <a:t>Compromised Router or Firewall</a:t>
            </a:r>
          </a:p>
        </p:txBody>
      </p:sp>
      <p:pic>
        <p:nvPicPr>
          <p:cNvPr id="16" name="Graphic 15">
            <a:extLst>
              <a:ext uri="{FF2B5EF4-FFF2-40B4-BE49-F238E27FC236}">
                <a16:creationId xmlns:a16="http://schemas.microsoft.com/office/drawing/2014/main" id="{56CA30D9-0525-90AC-383A-606A5365820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0674850" y="9309241"/>
            <a:ext cx="1463040" cy="1463040"/>
          </a:xfrm>
          <a:prstGeom prst="rect">
            <a:avLst/>
          </a:prstGeom>
        </p:spPr>
      </p:pic>
      <p:sp>
        <p:nvSpPr>
          <p:cNvPr id="17" name="TextBox 16">
            <a:extLst>
              <a:ext uri="{FF2B5EF4-FFF2-40B4-BE49-F238E27FC236}">
                <a16:creationId xmlns:a16="http://schemas.microsoft.com/office/drawing/2014/main" id="{D97ADA95-52AD-55AF-A11A-55A1B270B1DA}"/>
              </a:ext>
            </a:extLst>
          </p:cNvPr>
          <p:cNvSpPr txBox="1"/>
          <p:nvPr/>
        </p:nvSpPr>
        <p:spPr>
          <a:xfrm>
            <a:off x="21907635" y="9608403"/>
            <a:ext cx="1790565" cy="830997"/>
          </a:xfrm>
          <a:prstGeom prst="rect">
            <a:avLst/>
          </a:prstGeom>
          <a:noFill/>
        </p:spPr>
        <p:txBody>
          <a:bodyPr wrap="square" rtlCol="0">
            <a:spAutoFit/>
          </a:bodyPr>
          <a:lstStyle/>
          <a:p>
            <a:r>
              <a:rPr lang="en-US" sz="2400" dirty="0"/>
              <a:t>Corporate Network</a:t>
            </a:r>
          </a:p>
        </p:txBody>
      </p:sp>
      <p:sp>
        <p:nvSpPr>
          <p:cNvPr id="18" name="Rectangle 17">
            <a:extLst>
              <a:ext uri="{FF2B5EF4-FFF2-40B4-BE49-F238E27FC236}">
                <a16:creationId xmlns:a16="http://schemas.microsoft.com/office/drawing/2014/main" id="{2B5C84D5-3DFA-B8CB-2901-5ABA58C2AAEA}"/>
              </a:ext>
            </a:extLst>
          </p:cNvPr>
          <p:cNvSpPr/>
          <p:nvPr/>
        </p:nvSpPr>
        <p:spPr bwMode="auto">
          <a:xfrm>
            <a:off x="17015995" y="3730417"/>
            <a:ext cx="6602535" cy="7547183"/>
          </a:xfrm>
          <a:prstGeom prst="rect">
            <a:avLst/>
          </a:prstGeom>
          <a:noFill/>
          <a:ln w="44450" cap="flat" cmpd="sng" algn="ctr">
            <a:solidFill>
              <a:srgbClr val="00B0F0"/>
            </a:solidFill>
            <a:prstDash val="dash"/>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26" name="Graphic 25">
            <a:extLst>
              <a:ext uri="{FF2B5EF4-FFF2-40B4-BE49-F238E27FC236}">
                <a16:creationId xmlns:a16="http://schemas.microsoft.com/office/drawing/2014/main" id="{B1F1426C-B2A0-AA5E-4E0D-D4127DB19F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22631" y="8971616"/>
            <a:ext cx="1490750" cy="1490750"/>
          </a:xfrm>
          <a:prstGeom prst="rect">
            <a:avLst/>
          </a:prstGeom>
        </p:spPr>
      </p:pic>
      <p:pic>
        <p:nvPicPr>
          <p:cNvPr id="35" name="Graphic 34">
            <a:extLst>
              <a:ext uri="{FF2B5EF4-FFF2-40B4-BE49-F238E27FC236}">
                <a16:creationId xmlns:a16="http://schemas.microsoft.com/office/drawing/2014/main" id="{6331F80B-CB62-AD0D-5EC5-D56D25AC07B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47347" y="6877955"/>
            <a:ext cx="1431175" cy="1431175"/>
          </a:xfrm>
          <a:prstGeom prst="rect">
            <a:avLst/>
          </a:prstGeom>
        </p:spPr>
      </p:pic>
      <p:cxnSp>
        <p:nvCxnSpPr>
          <p:cNvPr id="52" name="Straight Arrow Connector 51">
            <a:extLst>
              <a:ext uri="{FF2B5EF4-FFF2-40B4-BE49-F238E27FC236}">
                <a16:creationId xmlns:a16="http://schemas.microsoft.com/office/drawing/2014/main" id="{9E4E2767-DBFD-87EB-98D0-0ED3A102515B}"/>
              </a:ext>
            </a:extLst>
          </p:cNvPr>
          <p:cNvCxnSpPr>
            <a:cxnSpLocks/>
          </p:cNvCxnSpPr>
          <p:nvPr/>
        </p:nvCxnSpPr>
        <p:spPr bwMode="auto">
          <a:xfrm flipV="1">
            <a:off x="19102192" y="5692444"/>
            <a:ext cx="2310008" cy="1811564"/>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56" name="Straight Arrow Connector 55">
            <a:extLst>
              <a:ext uri="{FF2B5EF4-FFF2-40B4-BE49-F238E27FC236}">
                <a16:creationId xmlns:a16="http://schemas.microsoft.com/office/drawing/2014/main" id="{D5565E5F-A434-32AD-5E05-BDDCCAE36F81}"/>
              </a:ext>
            </a:extLst>
          </p:cNvPr>
          <p:cNvCxnSpPr>
            <a:cxnSpLocks/>
          </p:cNvCxnSpPr>
          <p:nvPr/>
        </p:nvCxnSpPr>
        <p:spPr bwMode="auto">
          <a:xfrm>
            <a:off x="19128011" y="7593542"/>
            <a:ext cx="2057900" cy="1980677"/>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pic>
        <p:nvPicPr>
          <p:cNvPr id="60" name="Graphic 59">
            <a:extLst>
              <a:ext uri="{FF2B5EF4-FFF2-40B4-BE49-F238E27FC236}">
                <a16:creationId xmlns:a16="http://schemas.microsoft.com/office/drawing/2014/main" id="{E4DF2499-BF1F-7D7E-6104-B8F114E71AE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255581" y="6784302"/>
            <a:ext cx="1508760" cy="1508760"/>
          </a:xfrm>
          <a:prstGeom prst="rect">
            <a:avLst/>
          </a:prstGeom>
        </p:spPr>
      </p:pic>
      <p:sp>
        <p:nvSpPr>
          <p:cNvPr id="62" name="TextBox 61">
            <a:extLst>
              <a:ext uri="{FF2B5EF4-FFF2-40B4-BE49-F238E27FC236}">
                <a16:creationId xmlns:a16="http://schemas.microsoft.com/office/drawing/2014/main" id="{BDCAD676-200A-8152-7232-3785D5BD0544}"/>
              </a:ext>
            </a:extLst>
          </p:cNvPr>
          <p:cNvSpPr txBox="1"/>
          <p:nvPr/>
        </p:nvSpPr>
        <p:spPr>
          <a:xfrm>
            <a:off x="22049514" y="4495800"/>
            <a:ext cx="1420086" cy="1200329"/>
          </a:xfrm>
          <a:prstGeom prst="rect">
            <a:avLst/>
          </a:prstGeom>
          <a:noFill/>
        </p:spPr>
        <p:txBody>
          <a:bodyPr wrap="square" rtlCol="0">
            <a:spAutoFit/>
          </a:bodyPr>
          <a:lstStyle/>
          <a:p>
            <a:r>
              <a:rPr lang="en-US" sz="2400" dirty="0"/>
              <a:t>Malware Infected Host</a:t>
            </a:r>
          </a:p>
        </p:txBody>
      </p:sp>
      <p:sp>
        <p:nvSpPr>
          <p:cNvPr id="63" name="TextBox 62">
            <a:extLst>
              <a:ext uri="{FF2B5EF4-FFF2-40B4-BE49-F238E27FC236}">
                <a16:creationId xmlns:a16="http://schemas.microsoft.com/office/drawing/2014/main" id="{1A686F6F-6FFD-6E42-11FF-1C4B5D1E1194}"/>
              </a:ext>
            </a:extLst>
          </p:cNvPr>
          <p:cNvSpPr txBox="1"/>
          <p:nvPr/>
        </p:nvSpPr>
        <p:spPr>
          <a:xfrm>
            <a:off x="11498271" y="8108912"/>
            <a:ext cx="1420086" cy="1569660"/>
          </a:xfrm>
          <a:prstGeom prst="rect">
            <a:avLst/>
          </a:prstGeom>
          <a:noFill/>
        </p:spPr>
        <p:txBody>
          <a:bodyPr wrap="square" rtlCol="0">
            <a:spAutoFit/>
          </a:bodyPr>
          <a:lstStyle/>
          <a:p>
            <a:r>
              <a:rPr lang="en-US" sz="2400" dirty="0"/>
              <a:t>Hacked Recursive DNS Server</a:t>
            </a:r>
          </a:p>
        </p:txBody>
      </p:sp>
      <p:sp>
        <p:nvSpPr>
          <p:cNvPr id="66" name="TextBox 65">
            <a:extLst>
              <a:ext uri="{FF2B5EF4-FFF2-40B4-BE49-F238E27FC236}">
                <a16:creationId xmlns:a16="http://schemas.microsoft.com/office/drawing/2014/main" id="{5854FE3D-F312-6E43-88FC-56BAA37D5100}"/>
              </a:ext>
            </a:extLst>
          </p:cNvPr>
          <p:cNvSpPr txBox="1"/>
          <p:nvPr/>
        </p:nvSpPr>
        <p:spPr>
          <a:xfrm>
            <a:off x="4668620" y="9255647"/>
            <a:ext cx="1954011" cy="1200329"/>
          </a:xfrm>
          <a:prstGeom prst="rect">
            <a:avLst/>
          </a:prstGeom>
          <a:noFill/>
        </p:spPr>
        <p:txBody>
          <a:bodyPr wrap="square" rtlCol="0">
            <a:spAutoFit/>
          </a:bodyPr>
          <a:lstStyle/>
          <a:p>
            <a:r>
              <a:rPr lang="en-US" sz="2400" dirty="0"/>
              <a:t>Public Root DNS Server System</a:t>
            </a:r>
          </a:p>
        </p:txBody>
      </p:sp>
      <p:sp>
        <p:nvSpPr>
          <p:cNvPr id="69" name="TextBox 68">
            <a:extLst>
              <a:ext uri="{FF2B5EF4-FFF2-40B4-BE49-F238E27FC236}">
                <a16:creationId xmlns:a16="http://schemas.microsoft.com/office/drawing/2014/main" id="{AB59AA90-92F2-5237-9069-63B7C6606DDC}"/>
              </a:ext>
            </a:extLst>
          </p:cNvPr>
          <p:cNvSpPr txBox="1"/>
          <p:nvPr/>
        </p:nvSpPr>
        <p:spPr>
          <a:xfrm>
            <a:off x="514420" y="6938517"/>
            <a:ext cx="1954011" cy="1200329"/>
          </a:xfrm>
          <a:prstGeom prst="rect">
            <a:avLst/>
          </a:prstGeom>
          <a:noFill/>
        </p:spPr>
        <p:txBody>
          <a:bodyPr wrap="square" rtlCol="0">
            <a:spAutoFit/>
          </a:bodyPr>
          <a:lstStyle/>
          <a:p>
            <a:r>
              <a:rPr lang="en-US" sz="2400" dirty="0"/>
              <a:t>Clean Destination Website</a:t>
            </a:r>
          </a:p>
        </p:txBody>
      </p:sp>
      <p:sp>
        <p:nvSpPr>
          <p:cNvPr id="76" name="TextBox 75">
            <a:extLst>
              <a:ext uri="{FF2B5EF4-FFF2-40B4-BE49-F238E27FC236}">
                <a16:creationId xmlns:a16="http://schemas.microsoft.com/office/drawing/2014/main" id="{1A95E2B9-D570-73C0-1525-79DC464DEEC0}"/>
              </a:ext>
            </a:extLst>
          </p:cNvPr>
          <p:cNvSpPr txBox="1"/>
          <p:nvPr/>
        </p:nvSpPr>
        <p:spPr>
          <a:xfrm>
            <a:off x="17145666" y="3823452"/>
            <a:ext cx="2760515" cy="461665"/>
          </a:xfrm>
          <a:prstGeom prst="rect">
            <a:avLst/>
          </a:prstGeom>
          <a:noFill/>
        </p:spPr>
        <p:txBody>
          <a:bodyPr wrap="square" rtlCol="0">
            <a:spAutoFit/>
          </a:bodyPr>
          <a:lstStyle/>
          <a:p>
            <a:r>
              <a:rPr lang="en-US" sz="2400" b="1" dirty="0">
                <a:latin typeface="Calibri" panose="020F0502020204030204" pitchFamily="34" charset="0"/>
                <a:ea typeface="Calibri" panose="020F0502020204030204" pitchFamily="34" charset="0"/>
                <a:cs typeface="Calibri" panose="020F0502020204030204" pitchFamily="34" charset="0"/>
              </a:rPr>
              <a:t>Corporate Network</a:t>
            </a:r>
          </a:p>
        </p:txBody>
      </p:sp>
      <p:cxnSp>
        <p:nvCxnSpPr>
          <p:cNvPr id="85" name="Straight Arrow Connector 84">
            <a:extLst>
              <a:ext uri="{FF2B5EF4-FFF2-40B4-BE49-F238E27FC236}">
                <a16:creationId xmlns:a16="http://schemas.microsoft.com/office/drawing/2014/main" id="{14BFBDF4-D85D-9343-C3D7-26B7CC7C4F2B}"/>
              </a:ext>
            </a:extLst>
          </p:cNvPr>
          <p:cNvCxnSpPr>
            <a:cxnSpLocks/>
          </p:cNvCxnSpPr>
          <p:nvPr/>
        </p:nvCxnSpPr>
        <p:spPr bwMode="auto">
          <a:xfrm>
            <a:off x="8113381" y="5454689"/>
            <a:ext cx="3384890" cy="2012911"/>
          </a:xfrm>
          <a:prstGeom prst="straightConnector1">
            <a:avLst/>
          </a:prstGeom>
          <a:blipFill dpi="0" rotWithShape="0">
            <a:blip r:embed="rId3"/>
            <a:srcRect/>
            <a:tile tx="0" ty="0" sx="100000" sy="100000" flip="none" algn="tl"/>
          </a:blipFill>
          <a:ln w="44450" cap="flat" cmpd="sng" algn="ctr">
            <a:solidFill>
              <a:srgbClr val="C0000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9" name="TextBox 88">
            <a:extLst>
              <a:ext uri="{FF2B5EF4-FFF2-40B4-BE49-F238E27FC236}">
                <a16:creationId xmlns:a16="http://schemas.microsoft.com/office/drawing/2014/main" id="{D37A2472-FADA-2A7D-BE18-20E7B849E1E0}"/>
              </a:ext>
            </a:extLst>
          </p:cNvPr>
          <p:cNvSpPr txBox="1"/>
          <p:nvPr/>
        </p:nvSpPr>
        <p:spPr>
          <a:xfrm>
            <a:off x="4911719" y="4854525"/>
            <a:ext cx="1954011" cy="1200329"/>
          </a:xfrm>
          <a:prstGeom prst="rect">
            <a:avLst/>
          </a:prstGeom>
          <a:noFill/>
        </p:spPr>
        <p:txBody>
          <a:bodyPr wrap="square" rtlCol="0">
            <a:spAutoFit/>
          </a:bodyPr>
          <a:lstStyle/>
          <a:p>
            <a:r>
              <a:rPr lang="en-US" sz="2400" dirty="0"/>
              <a:t>Malicious Destination Website</a:t>
            </a:r>
          </a:p>
        </p:txBody>
      </p:sp>
      <p:cxnSp>
        <p:nvCxnSpPr>
          <p:cNvPr id="98" name="Straight Arrow Connector 97">
            <a:extLst>
              <a:ext uri="{FF2B5EF4-FFF2-40B4-BE49-F238E27FC236}">
                <a16:creationId xmlns:a16="http://schemas.microsoft.com/office/drawing/2014/main" id="{9290CA4F-E130-3B12-E6EF-8CFF12C0BFF2}"/>
              </a:ext>
            </a:extLst>
          </p:cNvPr>
          <p:cNvCxnSpPr>
            <a:cxnSpLocks/>
          </p:cNvCxnSpPr>
          <p:nvPr/>
        </p:nvCxnSpPr>
        <p:spPr bwMode="auto">
          <a:xfrm>
            <a:off x="3733800" y="7696200"/>
            <a:ext cx="7779986" cy="0"/>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48" name="Straight Arrow Connector 47">
            <a:extLst>
              <a:ext uri="{FF2B5EF4-FFF2-40B4-BE49-F238E27FC236}">
                <a16:creationId xmlns:a16="http://schemas.microsoft.com/office/drawing/2014/main" id="{CAF357C3-3498-E130-3921-8A735DE65D5B}"/>
              </a:ext>
            </a:extLst>
          </p:cNvPr>
          <p:cNvCxnSpPr>
            <a:cxnSpLocks/>
          </p:cNvCxnSpPr>
          <p:nvPr/>
        </p:nvCxnSpPr>
        <p:spPr bwMode="auto">
          <a:xfrm flipH="1">
            <a:off x="8132431" y="7924799"/>
            <a:ext cx="3352931" cy="1807597"/>
          </a:xfrm>
          <a:prstGeom prst="straightConnector1">
            <a:avLst/>
          </a:prstGeom>
          <a:blipFill dpi="0" rotWithShape="0">
            <a:blip r:embed="rId3"/>
            <a:srcRect/>
            <a:tile tx="0" ty="0" sx="100000" sy="100000" flip="none" algn="tl"/>
          </a:blipFill>
          <a:ln w="44450" cap="flat" cmpd="sng" algn="ctr">
            <a:solidFill>
              <a:srgbClr val="00B0F0"/>
            </a:solidFill>
            <a:prstDash val="solid"/>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01" name="Straight Connector 100">
            <a:extLst>
              <a:ext uri="{FF2B5EF4-FFF2-40B4-BE49-F238E27FC236}">
                <a16:creationId xmlns:a16="http://schemas.microsoft.com/office/drawing/2014/main" id="{A66169DF-5DCC-CC51-18BC-FE755950E236}"/>
              </a:ext>
            </a:extLst>
          </p:cNvPr>
          <p:cNvCxnSpPr>
            <a:cxnSpLocks/>
          </p:cNvCxnSpPr>
          <p:nvPr/>
        </p:nvCxnSpPr>
        <p:spPr bwMode="auto">
          <a:xfrm>
            <a:off x="15456194" y="4742316"/>
            <a:ext cx="1917406" cy="2177261"/>
          </a:xfrm>
          <a:prstGeom prst="line">
            <a:avLst/>
          </a:prstGeom>
          <a:blipFill dpi="0" rotWithShape="0">
            <a:blip r:embed="rId3"/>
            <a:srcRect/>
            <a:tile tx="0" ty="0" sx="100000" sy="100000" flip="none" algn="tl"/>
          </a:blipFill>
          <a:ln w="25400" cap="flat" cmpd="sng" algn="ctr">
            <a:solidFill>
              <a:srgbClr val="C00000"/>
            </a:solidFill>
            <a:prstDash val="dash"/>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105" name="Group 104">
            <a:extLst>
              <a:ext uri="{FF2B5EF4-FFF2-40B4-BE49-F238E27FC236}">
                <a16:creationId xmlns:a16="http://schemas.microsoft.com/office/drawing/2014/main" id="{F1F7E3D5-E0FE-7229-DAA5-A01F655CFE68}"/>
              </a:ext>
            </a:extLst>
          </p:cNvPr>
          <p:cNvGrpSpPr/>
          <p:nvPr/>
        </p:nvGrpSpPr>
        <p:grpSpPr>
          <a:xfrm>
            <a:off x="14964719" y="9574219"/>
            <a:ext cx="1371600" cy="1371600"/>
            <a:chOff x="7998849" y="2901434"/>
            <a:chExt cx="1528947" cy="1555504"/>
          </a:xfrm>
        </p:grpSpPr>
        <p:pic>
          <p:nvPicPr>
            <p:cNvPr id="107" name="Graphic 106">
              <a:extLst>
                <a:ext uri="{FF2B5EF4-FFF2-40B4-BE49-F238E27FC236}">
                  <a16:creationId xmlns:a16="http://schemas.microsoft.com/office/drawing/2014/main" id="{81700FC6-3B36-D6BD-78F5-5E83C738226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7998849" y="2901434"/>
              <a:ext cx="1528947" cy="1528947"/>
            </a:xfrm>
            <a:prstGeom prst="rect">
              <a:avLst/>
            </a:prstGeom>
          </p:spPr>
        </p:pic>
        <p:sp>
          <p:nvSpPr>
            <p:cNvPr id="108" name="Oval 107">
              <a:extLst>
                <a:ext uri="{FF2B5EF4-FFF2-40B4-BE49-F238E27FC236}">
                  <a16:creationId xmlns:a16="http://schemas.microsoft.com/office/drawing/2014/main" id="{581FEB44-FA89-C0AA-25F7-5CAA5AC70E99}"/>
                </a:ext>
              </a:extLst>
            </p:cNvPr>
            <p:cNvSpPr/>
            <p:nvPr/>
          </p:nvSpPr>
          <p:spPr bwMode="auto">
            <a:xfrm>
              <a:off x="8090578" y="4033236"/>
              <a:ext cx="365760" cy="365760"/>
            </a:xfrm>
            <a:prstGeom prst="ellipse">
              <a:avLst/>
            </a:prstGeom>
            <a:solidFill>
              <a:schemeClr val="bg1">
                <a:lumMod val="95000"/>
              </a:schemeClr>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109" name="Graphic 108">
              <a:extLst>
                <a:ext uri="{FF2B5EF4-FFF2-40B4-BE49-F238E27FC236}">
                  <a16:creationId xmlns:a16="http://schemas.microsoft.com/office/drawing/2014/main" id="{38827B1A-DC98-5E61-5059-7BB4B277000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034766" y="4013758"/>
              <a:ext cx="443180" cy="443180"/>
            </a:xfrm>
            <a:prstGeom prst="rect">
              <a:avLst/>
            </a:prstGeom>
          </p:spPr>
        </p:pic>
      </p:grpSp>
      <p:sp>
        <p:nvSpPr>
          <p:cNvPr id="106" name="TextBox 105">
            <a:extLst>
              <a:ext uri="{FF2B5EF4-FFF2-40B4-BE49-F238E27FC236}">
                <a16:creationId xmlns:a16="http://schemas.microsoft.com/office/drawing/2014/main" id="{9171014B-9624-E67C-14AB-7F7B77D04855}"/>
              </a:ext>
            </a:extLst>
          </p:cNvPr>
          <p:cNvSpPr txBox="1"/>
          <p:nvPr/>
        </p:nvSpPr>
        <p:spPr>
          <a:xfrm>
            <a:off x="14204310" y="10948821"/>
            <a:ext cx="2666284" cy="830997"/>
          </a:xfrm>
          <a:prstGeom prst="rect">
            <a:avLst/>
          </a:prstGeom>
          <a:noFill/>
        </p:spPr>
        <p:txBody>
          <a:bodyPr wrap="square" rtlCol="0">
            <a:spAutoFit/>
          </a:bodyPr>
          <a:lstStyle/>
          <a:p>
            <a:r>
              <a:rPr lang="en-US" sz="2400" dirty="0">
                <a:solidFill>
                  <a:srgbClr val="C00000"/>
                </a:solidFill>
              </a:rPr>
              <a:t>Infected Email (Phishing)</a:t>
            </a:r>
          </a:p>
        </p:txBody>
      </p:sp>
      <p:pic>
        <p:nvPicPr>
          <p:cNvPr id="110" name="Graphic 109">
            <a:extLst>
              <a:ext uri="{FF2B5EF4-FFF2-40B4-BE49-F238E27FC236}">
                <a16:creationId xmlns:a16="http://schemas.microsoft.com/office/drawing/2014/main" id="{5C0DA0C9-18FC-1686-3E06-B9AAA80AFDD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1686633" y="6818518"/>
            <a:ext cx="1431175" cy="1431175"/>
          </a:xfrm>
          <a:prstGeom prst="rect">
            <a:avLst/>
          </a:prstGeom>
        </p:spPr>
      </p:pic>
      <p:sp>
        <p:nvSpPr>
          <p:cNvPr id="112" name="TextBox 111">
            <a:extLst>
              <a:ext uri="{FF2B5EF4-FFF2-40B4-BE49-F238E27FC236}">
                <a16:creationId xmlns:a16="http://schemas.microsoft.com/office/drawing/2014/main" id="{EC472224-9720-6C53-C8B7-8AB11AAAEFC0}"/>
              </a:ext>
            </a:extLst>
          </p:cNvPr>
          <p:cNvSpPr txBox="1"/>
          <p:nvPr/>
        </p:nvSpPr>
        <p:spPr>
          <a:xfrm>
            <a:off x="21507609" y="8009617"/>
            <a:ext cx="1790565" cy="830997"/>
          </a:xfrm>
          <a:prstGeom prst="rect">
            <a:avLst/>
          </a:prstGeom>
          <a:noFill/>
        </p:spPr>
        <p:txBody>
          <a:bodyPr wrap="square" rtlCol="0">
            <a:spAutoFit/>
          </a:bodyPr>
          <a:lstStyle/>
          <a:p>
            <a:r>
              <a:rPr lang="en-US" sz="2400" dirty="0"/>
              <a:t>Corporate Mail Server</a:t>
            </a:r>
          </a:p>
        </p:txBody>
      </p:sp>
      <p:cxnSp>
        <p:nvCxnSpPr>
          <p:cNvPr id="114" name="Straight Connector 113">
            <a:extLst>
              <a:ext uri="{FF2B5EF4-FFF2-40B4-BE49-F238E27FC236}">
                <a16:creationId xmlns:a16="http://schemas.microsoft.com/office/drawing/2014/main" id="{4D0F91AC-C706-1939-DE50-9759E676FB58}"/>
              </a:ext>
            </a:extLst>
          </p:cNvPr>
          <p:cNvCxnSpPr>
            <a:cxnSpLocks/>
          </p:cNvCxnSpPr>
          <p:nvPr/>
        </p:nvCxnSpPr>
        <p:spPr bwMode="auto">
          <a:xfrm flipV="1">
            <a:off x="16336319" y="7750595"/>
            <a:ext cx="5422837" cy="2541031"/>
          </a:xfrm>
          <a:prstGeom prst="line">
            <a:avLst/>
          </a:prstGeom>
          <a:blipFill dpi="0" rotWithShape="0">
            <a:blip r:embed="rId3"/>
            <a:srcRect/>
            <a:tile tx="0" ty="0" sx="100000" sy="100000" flip="none" algn="tl"/>
          </a:blipFill>
          <a:ln w="25400" cap="flat" cmpd="sng" algn="ctr">
            <a:solidFill>
              <a:srgbClr val="C00000"/>
            </a:solidFill>
            <a:prstDash val="dash"/>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19" name="Straight Connector 118">
            <a:extLst>
              <a:ext uri="{FF2B5EF4-FFF2-40B4-BE49-F238E27FC236}">
                <a16:creationId xmlns:a16="http://schemas.microsoft.com/office/drawing/2014/main" id="{C3759529-EE0F-0FDA-A64B-39C6DF352209}"/>
              </a:ext>
            </a:extLst>
          </p:cNvPr>
          <p:cNvCxnSpPr>
            <a:cxnSpLocks/>
          </p:cNvCxnSpPr>
          <p:nvPr/>
        </p:nvCxnSpPr>
        <p:spPr bwMode="auto">
          <a:xfrm flipH="1">
            <a:off x="12706883" y="4742316"/>
            <a:ext cx="1733377" cy="2236975"/>
          </a:xfrm>
          <a:prstGeom prst="line">
            <a:avLst/>
          </a:prstGeom>
          <a:blipFill dpi="0" rotWithShape="0">
            <a:blip r:embed="rId3"/>
            <a:srcRect/>
            <a:tile tx="0" ty="0" sx="100000" sy="100000" flip="none" algn="tl"/>
          </a:blipFill>
          <a:ln w="25400" cap="flat" cmpd="sng" algn="ctr">
            <a:solidFill>
              <a:srgbClr val="C00000"/>
            </a:solidFill>
            <a:prstDash val="dash"/>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7" name="Straight Connector 126">
            <a:extLst>
              <a:ext uri="{FF2B5EF4-FFF2-40B4-BE49-F238E27FC236}">
                <a16:creationId xmlns:a16="http://schemas.microsoft.com/office/drawing/2014/main" id="{BB2E94D1-831F-A7CD-5B8C-0BBCC0604DDA}"/>
              </a:ext>
            </a:extLst>
          </p:cNvPr>
          <p:cNvCxnSpPr>
            <a:cxnSpLocks/>
          </p:cNvCxnSpPr>
          <p:nvPr/>
        </p:nvCxnSpPr>
        <p:spPr bwMode="auto">
          <a:xfrm>
            <a:off x="21759156" y="5692291"/>
            <a:ext cx="479973" cy="1253705"/>
          </a:xfrm>
          <a:prstGeom prst="line">
            <a:avLst/>
          </a:prstGeom>
          <a:blipFill dpi="0" rotWithShape="0">
            <a:blip r:embed="rId3"/>
            <a:srcRect/>
            <a:tile tx="0" ty="0" sx="100000" sy="100000" flip="none" algn="tl"/>
          </a:blipFill>
          <a:ln w="25400" cap="flat" cmpd="sng" algn="ctr">
            <a:solidFill>
              <a:srgbClr val="C00000"/>
            </a:solidFill>
            <a:prstDash val="dash"/>
            <a:miter lim="0"/>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5" name="Multiplication Sign 134">
            <a:extLst>
              <a:ext uri="{FF2B5EF4-FFF2-40B4-BE49-F238E27FC236}">
                <a16:creationId xmlns:a16="http://schemas.microsoft.com/office/drawing/2014/main" id="{43A68C5F-0CB8-594E-B18C-64E3F856C629}"/>
              </a:ext>
            </a:extLst>
          </p:cNvPr>
          <p:cNvSpPr/>
          <p:nvPr/>
        </p:nvSpPr>
        <p:spPr bwMode="auto">
          <a:xfrm>
            <a:off x="7161307" y="7429556"/>
            <a:ext cx="451352" cy="542017"/>
          </a:xfrm>
          <a:prstGeom prst="mathMultiply">
            <a:avLst/>
          </a:prstGeom>
          <a:solidFill>
            <a:srgbClr val="C00000"/>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sp>
        <p:nvSpPr>
          <p:cNvPr id="136" name="Multiplication Sign 135">
            <a:extLst>
              <a:ext uri="{FF2B5EF4-FFF2-40B4-BE49-F238E27FC236}">
                <a16:creationId xmlns:a16="http://schemas.microsoft.com/office/drawing/2014/main" id="{A4535E96-8C46-740B-178E-CCC31C0D1FDF}"/>
              </a:ext>
            </a:extLst>
          </p:cNvPr>
          <p:cNvSpPr/>
          <p:nvPr/>
        </p:nvSpPr>
        <p:spPr bwMode="auto">
          <a:xfrm>
            <a:off x="9638897" y="8569605"/>
            <a:ext cx="451352" cy="542017"/>
          </a:xfrm>
          <a:prstGeom prst="mathMultiply">
            <a:avLst/>
          </a:prstGeom>
          <a:solidFill>
            <a:srgbClr val="C00000"/>
          </a:solidFill>
          <a:ln w="25400" cap="flat" cmpd="sng" algn="ctr">
            <a:noFill/>
            <a:prstDash val="solid"/>
            <a:miter lim="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50800" tIns="50800" rIns="50800" bIns="50800" numCol="1" rtlCol="0" anchor="ctr" anchorCtr="0" compatLnSpc="1">
            <a:prstTxWarp prst="textNoShape">
              <a:avLst/>
            </a:prstTxWarp>
          </a:bodyPr>
          <a:lstStyle/>
          <a:p>
            <a:pPr marL="342900" marR="0" indent="0" algn="ctr" defTabSz="825500" rtl="0" eaLnBrk="1" fontAlgn="base" latinLnBrk="0" hangingPunct="0">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endParaRPr>
          </a:p>
        </p:txBody>
      </p:sp>
      <p:pic>
        <p:nvPicPr>
          <p:cNvPr id="138" name="Graphic 137">
            <a:extLst>
              <a:ext uri="{FF2B5EF4-FFF2-40B4-BE49-F238E27FC236}">
                <a16:creationId xmlns:a16="http://schemas.microsoft.com/office/drawing/2014/main" id="{CBC654A8-ACF8-9AD1-B9D6-1017BC026A37}"/>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589212" y="4726773"/>
            <a:ext cx="1554480" cy="1554480"/>
          </a:xfrm>
          <a:prstGeom prst="rect">
            <a:avLst/>
          </a:prstGeom>
        </p:spPr>
      </p:pic>
      <p:sp>
        <p:nvSpPr>
          <p:cNvPr id="139" name="Title 1">
            <a:extLst>
              <a:ext uri="{FF2B5EF4-FFF2-40B4-BE49-F238E27FC236}">
                <a16:creationId xmlns:a16="http://schemas.microsoft.com/office/drawing/2014/main" id="{E16E2154-C633-972F-7211-90E9F5EC55B2}"/>
              </a:ext>
            </a:extLst>
          </p:cNvPr>
          <p:cNvSpPr txBox="1">
            <a:spLocks/>
          </p:cNvSpPr>
          <p:nvPr/>
        </p:nvSpPr>
        <p:spPr>
          <a:xfrm>
            <a:off x="1232647" y="1143001"/>
            <a:ext cx="7225553" cy="685800"/>
          </a:xfrm>
          <a:prstGeom prst="rect">
            <a:avLst/>
          </a:prstGeom>
        </p:spPr>
        <p:txBody>
          <a:bodyPr vert="horz"/>
          <a:lst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ＭＳ Ｐゴシック" charset="0"/>
                <a:cs typeface="Helvetica" charset="0"/>
                <a:sym typeface="Helvetica" charset="0"/>
              </a:defRPr>
            </a:lvl9pPr>
          </a:lstStyle>
          <a:p>
            <a:r>
              <a:rPr lang="en-US" sz="4000" b="1" kern="0" dirty="0">
                <a:solidFill>
                  <a:schemeClr val="tx1"/>
                </a:solidFill>
                <a:latin typeface="Calibri" panose="020F0502020204030204" pitchFamily="34" charset="0"/>
                <a:ea typeface="Calibri" panose="020F0502020204030204" pitchFamily="34" charset="0"/>
                <a:cs typeface="Calibri" panose="020F0502020204030204" pitchFamily="34" charset="0"/>
              </a:rPr>
              <a:t>Cybersecurity</a:t>
            </a:r>
            <a:r>
              <a:rPr lang="en-US" sz="4000" b="1" kern="0" dirty="0">
                <a:solidFill>
                  <a:srgbClr val="00B0F0"/>
                </a:solidFill>
                <a:latin typeface="Calibri" panose="020F0502020204030204" pitchFamily="34" charset="0"/>
                <a:ea typeface="Calibri" panose="020F0502020204030204" pitchFamily="34" charset="0"/>
                <a:cs typeface="Calibri" panose="020F0502020204030204" pitchFamily="34" charset="0"/>
              </a:rPr>
              <a:t> Fundamentals</a:t>
            </a:r>
          </a:p>
        </p:txBody>
      </p:sp>
    </p:spTree>
    <p:extLst>
      <p:ext uri="{BB962C8B-B14F-4D97-AF65-F5344CB8AC3E}">
        <p14:creationId xmlns:p14="http://schemas.microsoft.com/office/powerpoint/2010/main" val="428378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3|5.7|9.3|16.9|0.9|24.9"/>
</p:tagLst>
</file>

<file path=ppt/tags/tag2.xml><?xml version="1.0" encoding="utf-8"?>
<p:tagLst xmlns:a="http://schemas.openxmlformats.org/drawingml/2006/main" xmlns:r="http://schemas.openxmlformats.org/officeDocument/2006/relationships" xmlns:p="http://schemas.openxmlformats.org/presentationml/2006/main">
  <p:tag name="TIMING" val="|21.4|0.6|0.7|3.3|2.1|4.6|2.5|3.2|14.1|3.1|1.3|4.4|1.3|6.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Helvetica"/>
        <a:ea typeface="ＭＳ Ｐゴシック"/>
        <a:cs typeface="Helvetica"/>
      </a:majorFont>
      <a:minorFont>
        <a:latin typeface="Helvetica"/>
        <a:ea typeface="ＭＳ Ｐゴシック"/>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miter lim="0"/>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342900" marR="0" indent="0" algn="ctr" defTabSz="825500" rtl="0" eaLnBrk="1" fontAlgn="base" latinLnBrk="0" hangingPunct="0">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ＭＳ Ｐゴシック" charset="0"/>
            <a:cs typeface="Gill Sans" charset="0"/>
            <a:sym typeface="Gill Sans"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17733</TotalTime>
  <Words>3129</Words>
  <Application>Microsoft Office PowerPoint</Application>
  <PresentationFormat>Custom</PresentationFormat>
  <Paragraphs>238</Paragraphs>
  <Slides>10</Slides>
  <Notes>10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Calibri</vt:lpstr>
      <vt:lpstr>Edwardson</vt:lpstr>
      <vt:lpstr>Gill Sans</vt:lpstr>
      <vt:lpstr>Helvetica</vt:lpstr>
      <vt:lpstr>Lucida Grande</vt:lpstr>
      <vt:lpstr>Open Sans</vt:lpstr>
      <vt:lpstr>Roboto</vt:lpstr>
      <vt:lpstr>Symbol</vt:lpstr>
      <vt:lpstr>Office Theme</vt:lpstr>
      <vt:lpstr>Office Theme</vt:lpstr>
      <vt:lpstr>PowerPoint Presentation</vt:lpstr>
      <vt:lpstr>Cybersecurity Fundamentals</vt:lpstr>
      <vt:lpstr>PowerPoint Presentation</vt:lpstr>
      <vt:lpstr>DNS Spoofing or Cache Poisoning </vt:lpstr>
      <vt:lpstr>Pharming</vt:lpstr>
      <vt:lpstr>A DNS amplification attack</vt:lpstr>
      <vt:lpstr>DDoS Attack</vt:lpstr>
      <vt:lpstr>DNS Tunneling</vt:lpstr>
      <vt:lpstr>DNS Hijacking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DeGonia</dc:creator>
  <cp:lastModifiedBy>Tony DeGonia</cp:lastModifiedBy>
  <cp:revision>16</cp:revision>
  <dcterms:modified xsi:type="dcterms:W3CDTF">2023-01-25T22:44:03Z</dcterms:modified>
</cp:coreProperties>
</file>