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51" r:id="rId1"/>
    <p:sldMasterId id="2147483653" r:id="rId2"/>
  </p:sldMasterIdLst>
  <p:notesMasterIdLst>
    <p:notesMasterId r:id="rId11"/>
  </p:notesMasterIdLst>
  <p:sldIdLst>
    <p:sldId id="257" r:id="rId3"/>
    <p:sldId id="308" r:id="rId4"/>
    <p:sldId id="301" r:id="rId5"/>
    <p:sldId id="304" r:id="rId6"/>
    <p:sldId id="317" r:id="rId7"/>
    <p:sldId id="306" r:id="rId8"/>
    <p:sldId id="303" r:id="rId9"/>
    <p:sldId id="316" r:id="rId10"/>
  </p:sldIdLst>
  <p:sldSz cx="24384000" cy="13716000"/>
  <p:notesSz cx="6858000" cy="9144000"/>
  <p:defaultTextStyle>
    <a:defPPr>
      <a:defRPr lang="en-US"/>
    </a:defPPr>
    <a:lvl1pPr algn="ctr" defTabSz="825500" rtl="0" fontAlgn="base" hangingPunct="0">
      <a:spcBef>
        <a:spcPct val="0"/>
      </a:spcBef>
      <a:spcAft>
        <a:spcPct val="0"/>
      </a:spcAft>
      <a:defRPr sz="5600" kern="1200">
        <a:solidFill>
          <a:srgbClr val="000000"/>
        </a:solidFill>
        <a:latin typeface="Gill Sans" charset="0"/>
        <a:ea typeface="ＭＳ Ｐゴシック" charset="0"/>
        <a:cs typeface="Gill Sans" charset="0"/>
        <a:sym typeface="Gill Sans" charset="0"/>
      </a:defRPr>
    </a:lvl1pPr>
    <a:lvl2pPr marL="342900" algn="ctr" defTabSz="825500" rtl="0" fontAlgn="base" hangingPunct="0">
      <a:spcBef>
        <a:spcPct val="0"/>
      </a:spcBef>
      <a:spcAft>
        <a:spcPct val="0"/>
      </a:spcAft>
      <a:defRPr sz="5600" kern="1200">
        <a:solidFill>
          <a:srgbClr val="000000"/>
        </a:solidFill>
        <a:latin typeface="Gill Sans" charset="0"/>
        <a:ea typeface="ＭＳ Ｐゴシック" charset="0"/>
        <a:cs typeface="Gill Sans" charset="0"/>
        <a:sym typeface="Gill Sans" charset="0"/>
      </a:defRPr>
    </a:lvl2pPr>
    <a:lvl3pPr marL="685800" algn="ctr" defTabSz="825500" rtl="0" fontAlgn="base" hangingPunct="0">
      <a:spcBef>
        <a:spcPct val="0"/>
      </a:spcBef>
      <a:spcAft>
        <a:spcPct val="0"/>
      </a:spcAft>
      <a:defRPr sz="5600" kern="1200">
        <a:solidFill>
          <a:srgbClr val="000000"/>
        </a:solidFill>
        <a:latin typeface="Gill Sans" charset="0"/>
        <a:ea typeface="ＭＳ Ｐゴシック" charset="0"/>
        <a:cs typeface="Gill Sans" charset="0"/>
        <a:sym typeface="Gill Sans" charset="0"/>
      </a:defRPr>
    </a:lvl3pPr>
    <a:lvl4pPr marL="1028700" algn="ctr" defTabSz="825500" rtl="0" fontAlgn="base" hangingPunct="0">
      <a:spcBef>
        <a:spcPct val="0"/>
      </a:spcBef>
      <a:spcAft>
        <a:spcPct val="0"/>
      </a:spcAft>
      <a:defRPr sz="5600" kern="1200">
        <a:solidFill>
          <a:srgbClr val="000000"/>
        </a:solidFill>
        <a:latin typeface="Gill Sans" charset="0"/>
        <a:ea typeface="ＭＳ Ｐゴシック" charset="0"/>
        <a:cs typeface="Gill Sans" charset="0"/>
        <a:sym typeface="Gill Sans" charset="0"/>
      </a:defRPr>
    </a:lvl4pPr>
    <a:lvl5pPr marL="1371600" algn="ctr" defTabSz="825500" rtl="0" fontAlgn="base" hangingPunct="0">
      <a:spcBef>
        <a:spcPct val="0"/>
      </a:spcBef>
      <a:spcAft>
        <a:spcPct val="0"/>
      </a:spcAft>
      <a:defRPr sz="5600" kern="1200">
        <a:solidFill>
          <a:srgbClr val="000000"/>
        </a:solidFill>
        <a:latin typeface="Gill Sans" charset="0"/>
        <a:ea typeface="ＭＳ Ｐゴシック" charset="0"/>
        <a:cs typeface="Gill Sans" charset="0"/>
        <a:sym typeface="Gill Sans" charset="0"/>
      </a:defRPr>
    </a:lvl5pPr>
    <a:lvl6pPr marL="2286000" algn="l" defTabSz="457200" rtl="0" eaLnBrk="1" latinLnBrk="0" hangingPunct="1">
      <a:defRPr sz="5600" kern="1200">
        <a:solidFill>
          <a:srgbClr val="000000"/>
        </a:solidFill>
        <a:latin typeface="Gill Sans" charset="0"/>
        <a:ea typeface="ＭＳ Ｐゴシック" charset="0"/>
        <a:cs typeface="Gill Sans" charset="0"/>
        <a:sym typeface="Gill Sans" charset="0"/>
      </a:defRPr>
    </a:lvl6pPr>
    <a:lvl7pPr marL="2743200" algn="l" defTabSz="457200" rtl="0" eaLnBrk="1" latinLnBrk="0" hangingPunct="1">
      <a:defRPr sz="5600" kern="1200">
        <a:solidFill>
          <a:srgbClr val="000000"/>
        </a:solidFill>
        <a:latin typeface="Gill Sans" charset="0"/>
        <a:ea typeface="ＭＳ Ｐゴシック" charset="0"/>
        <a:cs typeface="Gill Sans" charset="0"/>
        <a:sym typeface="Gill Sans" charset="0"/>
      </a:defRPr>
    </a:lvl7pPr>
    <a:lvl8pPr marL="3200400" algn="l" defTabSz="457200" rtl="0" eaLnBrk="1" latinLnBrk="0" hangingPunct="1">
      <a:defRPr sz="5600" kern="1200">
        <a:solidFill>
          <a:srgbClr val="000000"/>
        </a:solidFill>
        <a:latin typeface="Gill Sans" charset="0"/>
        <a:ea typeface="ＭＳ Ｐゴシック" charset="0"/>
        <a:cs typeface="Gill Sans" charset="0"/>
        <a:sym typeface="Gill Sans" charset="0"/>
      </a:defRPr>
    </a:lvl8pPr>
    <a:lvl9pPr marL="3657600" algn="l" defTabSz="457200" rtl="0" eaLnBrk="1" latinLnBrk="0" hangingPunct="1">
      <a:defRPr sz="5600" kern="1200">
        <a:solidFill>
          <a:srgbClr val="000000"/>
        </a:solidFill>
        <a:latin typeface="Gill Sans" charset="0"/>
        <a:ea typeface="ＭＳ Ｐゴシック" charset="0"/>
        <a:cs typeface="Gill Sans" charset="0"/>
        <a:sym typeface="Gill Sans" charset="0"/>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BE0"/>
    <a:srgbClr val="28B08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15" autoAdjust="0"/>
    <p:restoredTop sz="94794" autoAdjust="0"/>
  </p:normalViewPr>
  <p:slideViewPr>
    <p:cSldViewPr>
      <p:cViewPr varScale="1">
        <p:scale>
          <a:sx n="53" d="100"/>
          <a:sy n="53" d="100"/>
        </p:scale>
        <p:origin x="420" y="36"/>
      </p:cViewPr>
      <p:guideLst>
        <p:guide orient="horz" pos="4320"/>
        <p:guide pos="76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B0FD84-F58C-49EF-8AD1-8E64A14CBF8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89A98AB-2D5F-4726-82C3-26AB903F8C88}">
      <dgm:prSet custT="1"/>
      <dgm:spPr/>
      <dgm:t>
        <a:bodyPr anchor="ctr"/>
        <a:lstStyle/>
        <a:p>
          <a:r>
            <a:rPr lang="en-US" sz="6400" b="1" i="0" dirty="0">
              <a:solidFill>
                <a:srgbClr val="00B0F0"/>
              </a:solidFill>
              <a:latin typeface="Calibri" panose="020F0502020204030204" pitchFamily="34" charset="0"/>
              <a:ea typeface="Calibri" panose="020F0502020204030204" pitchFamily="34" charset="0"/>
              <a:cs typeface="Calibri" panose="020F0502020204030204" pitchFamily="34" charset="0"/>
            </a:rPr>
            <a:t>What is DNS?</a:t>
          </a:r>
          <a:endParaRPr lang="en-US" sz="6400" dirty="0">
            <a:solidFill>
              <a:srgbClr val="00B0F0"/>
            </a:solidFill>
            <a:latin typeface="Calibri" panose="020F0502020204030204" pitchFamily="34" charset="0"/>
            <a:ea typeface="Calibri" panose="020F0502020204030204" pitchFamily="34" charset="0"/>
            <a:cs typeface="Calibri" panose="020F0502020204030204" pitchFamily="34" charset="0"/>
          </a:endParaRPr>
        </a:p>
      </dgm:t>
    </dgm:pt>
    <dgm:pt modelId="{4ACD346A-D492-4921-AD68-33364C258440}" type="parTrans" cxnId="{9931D69E-F978-4192-994A-1C47547FEC13}">
      <dgm:prSet/>
      <dgm:spPr/>
      <dgm:t>
        <a:bodyPr/>
        <a:lstStyle/>
        <a:p>
          <a:endParaRPr lang="en-US"/>
        </a:p>
      </dgm:t>
    </dgm:pt>
    <dgm:pt modelId="{0F799293-01C9-4E01-9F9C-805B85669064}" type="sibTrans" cxnId="{9931D69E-F978-4192-994A-1C47547FEC13}">
      <dgm:prSet/>
      <dgm:spPr/>
      <dgm:t>
        <a:bodyPr/>
        <a:lstStyle/>
        <a:p>
          <a:endParaRPr lang="en-US"/>
        </a:p>
      </dgm:t>
    </dgm:pt>
    <dgm:pt modelId="{612F5BC0-1EB1-490F-8291-7FAC245BCDF4}">
      <dgm:prSet custT="1"/>
      <dgm:spPr/>
      <dgm:t>
        <a:bodyPr/>
        <a:lstStyle/>
        <a:p>
          <a:r>
            <a:rPr lang="en-US" sz="5400" b="1" i="0" dirty="0">
              <a:solidFill>
                <a:srgbClr val="0070C0"/>
              </a:solidFill>
              <a:latin typeface="Calibri" panose="020F0502020204030204" pitchFamily="34" charset="0"/>
              <a:ea typeface="Calibri" panose="020F0502020204030204" pitchFamily="34" charset="0"/>
              <a:cs typeface="Calibri" panose="020F0502020204030204" pitchFamily="34" charset="0"/>
            </a:rPr>
            <a:t>The domain name system (DNS) is: </a:t>
          </a:r>
          <a:endParaRPr lang="en-US" sz="54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dgm:t>
    </dgm:pt>
    <dgm:pt modelId="{60A33DD5-3A36-48EC-A325-B1EB8EE11303}" type="parTrans" cxnId="{B82F4F91-92A3-495E-BD91-F4F6245C6797}">
      <dgm:prSet/>
      <dgm:spPr/>
      <dgm:t>
        <a:bodyPr/>
        <a:lstStyle/>
        <a:p>
          <a:endParaRPr lang="en-US"/>
        </a:p>
      </dgm:t>
    </dgm:pt>
    <dgm:pt modelId="{CD39F2FA-FF66-4807-96D7-F437F7A63FFE}" type="sibTrans" cxnId="{B82F4F91-92A3-495E-BD91-F4F6245C6797}">
      <dgm:prSet/>
      <dgm:spPr/>
      <dgm:t>
        <a:bodyPr/>
        <a:lstStyle/>
        <a:p>
          <a:endParaRPr lang="en-US"/>
        </a:p>
      </dgm:t>
    </dgm:pt>
    <dgm:pt modelId="{63318624-FD42-47FC-A0C6-DC89C9D05D5A}">
      <dgm:prSet custT="1"/>
      <dgm:spPr/>
      <dgm:t>
        <a:bodyPr anchor="ctr"/>
        <a:lstStyle/>
        <a:p>
          <a:r>
            <a:rPr lang="en-US" sz="3200" i="0" dirty="0">
              <a:latin typeface="Calibri" panose="020F0502020204030204" pitchFamily="34" charset="0"/>
              <a:ea typeface="Calibri" panose="020F0502020204030204" pitchFamily="34" charset="0"/>
              <a:cs typeface="Calibri" panose="020F0502020204030204" pitchFamily="34" charset="0"/>
            </a:rPr>
            <a:t>a naming database in which internet domain names are located and translated into Internet Protocol (IP) addresses. </a:t>
          </a:r>
          <a:endParaRPr lang="en-US" sz="3200" dirty="0">
            <a:latin typeface="Calibri" panose="020F0502020204030204" pitchFamily="34" charset="0"/>
            <a:ea typeface="Calibri" panose="020F0502020204030204" pitchFamily="34" charset="0"/>
            <a:cs typeface="Calibri" panose="020F0502020204030204" pitchFamily="34" charset="0"/>
          </a:endParaRPr>
        </a:p>
      </dgm:t>
    </dgm:pt>
    <dgm:pt modelId="{6021178B-DB6D-4CEE-9E4D-50E52C6E4C6B}" type="parTrans" cxnId="{30F343A9-402E-4033-8DDD-90611544B991}">
      <dgm:prSet/>
      <dgm:spPr/>
      <dgm:t>
        <a:bodyPr/>
        <a:lstStyle/>
        <a:p>
          <a:endParaRPr lang="en-US"/>
        </a:p>
      </dgm:t>
    </dgm:pt>
    <dgm:pt modelId="{3C388E98-850C-42E6-B1E0-503C19DB95B0}" type="sibTrans" cxnId="{30F343A9-402E-4033-8DDD-90611544B991}">
      <dgm:prSet/>
      <dgm:spPr/>
      <dgm:t>
        <a:bodyPr/>
        <a:lstStyle/>
        <a:p>
          <a:endParaRPr lang="en-US"/>
        </a:p>
      </dgm:t>
    </dgm:pt>
    <dgm:pt modelId="{D70237F5-F2D8-4A7D-B192-6F65ACA740A1}">
      <dgm:prSet custT="1"/>
      <dgm:spPr/>
      <dgm:t>
        <a:bodyPr anchor="ctr"/>
        <a:lstStyle/>
        <a:p>
          <a:r>
            <a:rPr lang="en-US" sz="3200" i="0" dirty="0">
              <a:latin typeface="Calibri" panose="020F0502020204030204" pitchFamily="34" charset="0"/>
              <a:ea typeface="Calibri" panose="020F0502020204030204" pitchFamily="34" charset="0"/>
              <a:cs typeface="Calibri" panose="020F0502020204030204" pitchFamily="34" charset="0"/>
            </a:rPr>
            <a:t>The domain name system maps the name people use to locate a website to the IP address that a computer uses to locate that website.</a:t>
          </a:r>
          <a:endParaRPr lang="en-US" sz="3200" dirty="0">
            <a:latin typeface="Calibri" panose="020F0502020204030204" pitchFamily="34" charset="0"/>
            <a:ea typeface="Calibri" panose="020F0502020204030204" pitchFamily="34" charset="0"/>
            <a:cs typeface="Calibri" panose="020F0502020204030204" pitchFamily="34" charset="0"/>
          </a:endParaRPr>
        </a:p>
      </dgm:t>
    </dgm:pt>
    <dgm:pt modelId="{4853B577-9838-43D0-9463-D2C7FC9F84A5}" type="parTrans" cxnId="{540DED59-73E7-4248-A155-FC89ADFEC3DE}">
      <dgm:prSet/>
      <dgm:spPr/>
      <dgm:t>
        <a:bodyPr/>
        <a:lstStyle/>
        <a:p>
          <a:endParaRPr lang="en-US"/>
        </a:p>
      </dgm:t>
    </dgm:pt>
    <dgm:pt modelId="{D76DEF7C-7BCC-42ED-B4CA-D65885D648A9}" type="sibTrans" cxnId="{540DED59-73E7-4248-A155-FC89ADFEC3DE}">
      <dgm:prSet/>
      <dgm:spPr/>
      <dgm:t>
        <a:bodyPr/>
        <a:lstStyle/>
        <a:p>
          <a:endParaRPr lang="en-US"/>
        </a:p>
      </dgm:t>
    </dgm:pt>
    <dgm:pt modelId="{7579D7D2-B564-4AF0-AC64-D2F2BE83266F}" type="pres">
      <dgm:prSet presAssocID="{14B0FD84-F58C-49EF-8AD1-8E64A14CBF86}" presName="vert0" presStyleCnt="0">
        <dgm:presLayoutVars>
          <dgm:dir/>
          <dgm:animOne val="branch"/>
          <dgm:animLvl val="lvl"/>
        </dgm:presLayoutVars>
      </dgm:prSet>
      <dgm:spPr/>
    </dgm:pt>
    <dgm:pt modelId="{F6A4BF96-98DD-4B47-AF6A-0579002BBB76}" type="pres">
      <dgm:prSet presAssocID="{889A98AB-2D5F-4726-82C3-26AB903F8C88}" presName="thickLine" presStyleLbl="alignNode1" presStyleIdx="0" presStyleCnt="2"/>
      <dgm:spPr/>
    </dgm:pt>
    <dgm:pt modelId="{44FB7F60-6446-4E83-8ACF-AD5C78CE11EF}" type="pres">
      <dgm:prSet presAssocID="{889A98AB-2D5F-4726-82C3-26AB903F8C88}" presName="horz1" presStyleCnt="0"/>
      <dgm:spPr/>
    </dgm:pt>
    <dgm:pt modelId="{04208C1A-C1CC-48DB-9FCA-C3C4E3536667}" type="pres">
      <dgm:prSet presAssocID="{889A98AB-2D5F-4726-82C3-26AB903F8C88}" presName="tx1" presStyleLbl="revTx" presStyleIdx="0" presStyleCnt="4" custScaleX="500000" custScaleY="36160"/>
      <dgm:spPr/>
    </dgm:pt>
    <dgm:pt modelId="{45871E6B-32D4-4107-B1A8-11A2273FDC5C}" type="pres">
      <dgm:prSet presAssocID="{889A98AB-2D5F-4726-82C3-26AB903F8C88}" presName="vert1" presStyleCnt="0"/>
      <dgm:spPr/>
    </dgm:pt>
    <dgm:pt modelId="{F1CE7DD6-D62B-4193-B29E-CDE3184F5594}" type="pres">
      <dgm:prSet presAssocID="{612F5BC0-1EB1-490F-8291-7FAC245BCDF4}" presName="thickLine" presStyleLbl="alignNode1" presStyleIdx="1" presStyleCnt="2"/>
      <dgm:spPr/>
    </dgm:pt>
    <dgm:pt modelId="{01EDD5FB-36E2-4AFD-87DC-68C123CA7846}" type="pres">
      <dgm:prSet presAssocID="{612F5BC0-1EB1-490F-8291-7FAC245BCDF4}" presName="horz1" presStyleCnt="0"/>
      <dgm:spPr/>
    </dgm:pt>
    <dgm:pt modelId="{18B9C492-2F11-40D6-ADD5-178C19681596}" type="pres">
      <dgm:prSet presAssocID="{612F5BC0-1EB1-490F-8291-7FAC245BCDF4}" presName="tx1" presStyleLbl="revTx" presStyleIdx="1" presStyleCnt="4"/>
      <dgm:spPr/>
    </dgm:pt>
    <dgm:pt modelId="{6CCDCA26-D3B9-4B55-80BE-68D5FF8A641E}" type="pres">
      <dgm:prSet presAssocID="{612F5BC0-1EB1-490F-8291-7FAC245BCDF4}" presName="vert1" presStyleCnt="0"/>
      <dgm:spPr/>
    </dgm:pt>
    <dgm:pt modelId="{CC2BBE69-8869-4AE9-BB0E-24F940CDEA5C}" type="pres">
      <dgm:prSet presAssocID="{63318624-FD42-47FC-A0C6-DC89C9D05D5A}" presName="vertSpace2a" presStyleCnt="0"/>
      <dgm:spPr/>
    </dgm:pt>
    <dgm:pt modelId="{2575BDAC-2F84-4FDF-9AEE-C88644C61BD8}" type="pres">
      <dgm:prSet presAssocID="{63318624-FD42-47FC-A0C6-DC89C9D05D5A}" presName="horz2" presStyleCnt="0"/>
      <dgm:spPr/>
    </dgm:pt>
    <dgm:pt modelId="{F6F48AF9-353D-4E43-B1D0-8604C278A960}" type="pres">
      <dgm:prSet presAssocID="{63318624-FD42-47FC-A0C6-DC89C9D05D5A}" presName="horzSpace2" presStyleCnt="0"/>
      <dgm:spPr/>
    </dgm:pt>
    <dgm:pt modelId="{2CFA1F45-3B1D-49F4-B232-FAF3C4385A8F}" type="pres">
      <dgm:prSet presAssocID="{63318624-FD42-47FC-A0C6-DC89C9D05D5A}" presName="tx2" presStyleLbl="revTx" presStyleIdx="2" presStyleCnt="4"/>
      <dgm:spPr/>
    </dgm:pt>
    <dgm:pt modelId="{DA68C18F-0E1F-404C-9D44-B85A065EA2E0}" type="pres">
      <dgm:prSet presAssocID="{63318624-FD42-47FC-A0C6-DC89C9D05D5A}" presName="vert2" presStyleCnt="0"/>
      <dgm:spPr/>
    </dgm:pt>
    <dgm:pt modelId="{9EDF7ED8-EC1B-4ECD-A7FC-3CB89E3FF0DC}" type="pres">
      <dgm:prSet presAssocID="{63318624-FD42-47FC-A0C6-DC89C9D05D5A}" presName="thinLine2b" presStyleLbl="callout" presStyleIdx="0" presStyleCnt="2"/>
      <dgm:spPr/>
    </dgm:pt>
    <dgm:pt modelId="{606F297D-7505-434C-83DB-FF22F2993A07}" type="pres">
      <dgm:prSet presAssocID="{63318624-FD42-47FC-A0C6-DC89C9D05D5A}" presName="vertSpace2b" presStyleCnt="0"/>
      <dgm:spPr/>
    </dgm:pt>
    <dgm:pt modelId="{FD98B5E6-EFDE-46C7-9A23-5AB1193F7C41}" type="pres">
      <dgm:prSet presAssocID="{D70237F5-F2D8-4A7D-B192-6F65ACA740A1}" presName="horz2" presStyleCnt="0"/>
      <dgm:spPr/>
    </dgm:pt>
    <dgm:pt modelId="{64F93DDD-B800-4C1C-9A6B-154F24EED185}" type="pres">
      <dgm:prSet presAssocID="{D70237F5-F2D8-4A7D-B192-6F65ACA740A1}" presName="horzSpace2" presStyleCnt="0"/>
      <dgm:spPr/>
    </dgm:pt>
    <dgm:pt modelId="{6D7508F6-CE9C-4331-AF2D-026F87CCDB28}" type="pres">
      <dgm:prSet presAssocID="{D70237F5-F2D8-4A7D-B192-6F65ACA740A1}" presName="tx2" presStyleLbl="revTx" presStyleIdx="3" presStyleCnt="4"/>
      <dgm:spPr/>
    </dgm:pt>
    <dgm:pt modelId="{AD9A1549-2BFA-4BDC-8400-50C4B3B4F516}" type="pres">
      <dgm:prSet presAssocID="{D70237F5-F2D8-4A7D-B192-6F65ACA740A1}" presName="vert2" presStyleCnt="0"/>
      <dgm:spPr/>
    </dgm:pt>
    <dgm:pt modelId="{4A778AFA-BC9B-4FC5-8D7C-1A4B23D6E8D6}" type="pres">
      <dgm:prSet presAssocID="{D70237F5-F2D8-4A7D-B192-6F65ACA740A1}" presName="thinLine2b" presStyleLbl="callout" presStyleIdx="1" presStyleCnt="2"/>
      <dgm:spPr/>
    </dgm:pt>
    <dgm:pt modelId="{CB35CB10-D662-4880-979F-76BDA2C3F843}" type="pres">
      <dgm:prSet presAssocID="{D70237F5-F2D8-4A7D-B192-6F65ACA740A1}" presName="vertSpace2b" presStyleCnt="0"/>
      <dgm:spPr/>
    </dgm:pt>
  </dgm:ptLst>
  <dgm:cxnLst>
    <dgm:cxn modelId="{EE5B6830-951E-4BD8-ADE0-58E8EE916787}" type="presOf" srcId="{14B0FD84-F58C-49EF-8AD1-8E64A14CBF86}" destId="{7579D7D2-B564-4AF0-AC64-D2F2BE83266F}" srcOrd="0" destOrd="0" presId="urn:microsoft.com/office/officeart/2008/layout/LinedList"/>
    <dgm:cxn modelId="{540DED59-73E7-4248-A155-FC89ADFEC3DE}" srcId="{612F5BC0-1EB1-490F-8291-7FAC245BCDF4}" destId="{D70237F5-F2D8-4A7D-B192-6F65ACA740A1}" srcOrd="1" destOrd="0" parTransId="{4853B577-9838-43D0-9463-D2C7FC9F84A5}" sibTransId="{D76DEF7C-7BCC-42ED-B4CA-D65885D648A9}"/>
    <dgm:cxn modelId="{B82F4F91-92A3-495E-BD91-F4F6245C6797}" srcId="{14B0FD84-F58C-49EF-8AD1-8E64A14CBF86}" destId="{612F5BC0-1EB1-490F-8291-7FAC245BCDF4}" srcOrd="1" destOrd="0" parTransId="{60A33DD5-3A36-48EC-A325-B1EB8EE11303}" sibTransId="{CD39F2FA-FF66-4807-96D7-F437F7A63FFE}"/>
    <dgm:cxn modelId="{DCE1CF99-78F4-4042-87C6-B062E75DCB49}" type="presOf" srcId="{63318624-FD42-47FC-A0C6-DC89C9D05D5A}" destId="{2CFA1F45-3B1D-49F4-B232-FAF3C4385A8F}" srcOrd="0" destOrd="0" presId="urn:microsoft.com/office/officeart/2008/layout/LinedList"/>
    <dgm:cxn modelId="{9931D69E-F978-4192-994A-1C47547FEC13}" srcId="{14B0FD84-F58C-49EF-8AD1-8E64A14CBF86}" destId="{889A98AB-2D5F-4726-82C3-26AB903F8C88}" srcOrd="0" destOrd="0" parTransId="{4ACD346A-D492-4921-AD68-33364C258440}" sibTransId="{0F799293-01C9-4E01-9F9C-805B85669064}"/>
    <dgm:cxn modelId="{30F343A9-402E-4033-8DDD-90611544B991}" srcId="{612F5BC0-1EB1-490F-8291-7FAC245BCDF4}" destId="{63318624-FD42-47FC-A0C6-DC89C9D05D5A}" srcOrd="0" destOrd="0" parTransId="{6021178B-DB6D-4CEE-9E4D-50E52C6E4C6B}" sibTransId="{3C388E98-850C-42E6-B1E0-503C19DB95B0}"/>
    <dgm:cxn modelId="{A98EC6A9-7202-41F0-B02F-F7980926B4F5}" type="presOf" srcId="{889A98AB-2D5F-4726-82C3-26AB903F8C88}" destId="{04208C1A-C1CC-48DB-9FCA-C3C4E3536667}" srcOrd="0" destOrd="0" presId="urn:microsoft.com/office/officeart/2008/layout/LinedList"/>
    <dgm:cxn modelId="{42DDA2CB-3E1C-4BE3-B233-9911EFB32A05}" type="presOf" srcId="{612F5BC0-1EB1-490F-8291-7FAC245BCDF4}" destId="{18B9C492-2F11-40D6-ADD5-178C19681596}" srcOrd="0" destOrd="0" presId="urn:microsoft.com/office/officeart/2008/layout/LinedList"/>
    <dgm:cxn modelId="{33DCD6DC-81FE-4BF0-A212-AB17C4564541}" type="presOf" srcId="{D70237F5-F2D8-4A7D-B192-6F65ACA740A1}" destId="{6D7508F6-CE9C-4331-AF2D-026F87CCDB28}" srcOrd="0" destOrd="0" presId="urn:microsoft.com/office/officeart/2008/layout/LinedList"/>
    <dgm:cxn modelId="{795F6399-32A7-4793-8BA5-7BDB2CD0B28E}" type="presParOf" srcId="{7579D7D2-B564-4AF0-AC64-D2F2BE83266F}" destId="{F6A4BF96-98DD-4B47-AF6A-0579002BBB76}" srcOrd="0" destOrd="0" presId="urn:microsoft.com/office/officeart/2008/layout/LinedList"/>
    <dgm:cxn modelId="{73862A9E-014D-4219-A772-F4F4971B1847}" type="presParOf" srcId="{7579D7D2-B564-4AF0-AC64-D2F2BE83266F}" destId="{44FB7F60-6446-4E83-8ACF-AD5C78CE11EF}" srcOrd="1" destOrd="0" presId="urn:microsoft.com/office/officeart/2008/layout/LinedList"/>
    <dgm:cxn modelId="{384DEDF5-1481-41C9-BE4A-C925A19787AC}" type="presParOf" srcId="{44FB7F60-6446-4E83-8ACF-AD5C78CE11EF}" destId="{04208C1A-C1CC-48DB-9FCA-C3C4E3536667}" srcOrd="0" destOrd="0" presId="urn:microsoft.com/office/officeart/2008/layout/LinedList"/>
    <dgm:cxn modelId="{62B03B67-AF27-43FE-B90C-CB2A028458FE}" type="presParOf" srcId="{44FB7F60-6446-4E83-8ACF-AD5C78CE11EF}" destId="{45871E6B-32D4-4107-B1A8-11A2273FDC5C}" srcOrd="1" destOrd="0" presId="urn:microsoft.com/office/officeart/2008/layout/LinedList"/>
    <dgm:cxn modelId="{CA61835B-B2A4-42CC-A7C1-30FA79FC3B6F}" type="presParOf" srcId="{7579D7D2-B564-4AF0-AC64-D2F2BE83266F}" destId="{F1CE7DD6-D62B-4193-B29E-CDE3184F5594}" srcOrd="2" destOrd="0" presId="urn:microsoft.com/office/officeart/2008/layout/LinedList"/>
    <dgm:cxn modelId="{356225F9-053F-4157-A18D-F02CA558B980}" type="presParOf" srcId="{7579D7D2-B564-4AF0-AC64-D2F2BE83266F}" destId="{01EDD5FB-36E2-4AFD-87DC-68C123CA7846}" srcOrd="3" destOrd="0" presId="urn:microsoft.com/office/officeart/2008/layout/LinedList"/>
    <dgm:cxn modelId="{C6DC048D-A4EA-4545-B47D-1A0FA5C81414}" type="presParOf" srcId="{01EDD5FB-36E2-4AFD-87DC-68C123CA7846}" destId="{18B9C492-2F11-40D6-ADD5-178C19681596}" srcOrd="0" destOrd="0" presId="urn:microsoft.com/office/officeart/2008/layout/LinedList"/>
    <dgm:cxn modelId="{099BA3BB-8E85-4666-A3CF-6DFF99887A28}" type="presParOf" srcId="{01EDD5FB-36E2-4AFD-87DC-68C123CA7846}" destId="{6CCDCA26-D3B9-4B55-80BE-68D5FF8A641E}" srcOrd="1" destOrd="0" presId="urn:microsoft.com/office/officeart/2008/layout/LinedList"/>
    <dgm:cxn modelId="{15DD1DEA-9089-4B6E-9B41-0878775FC58B}" type="presParOf" srcId="{6CCDCA26-D3B9-4B55-80BE-68D5FF8A641E}" destId="{CC2BBE69-8869-4AE9-BB0E-24F940CDEA5C}" srcOrd="0" destOrd="0" presId="urn:microsoft.com/office/officeart/2008/layout/LinedList"/>
    <dgm:cxn modelId="{7CF6F590-86B7-4C07-A890-57CDF37991BF}" type="presParOf" srcId="{6CCDCA26-D3B9-4B55-80BE-68D5FF8A641E}" destId="{2575BDAC-2F84-4FDF-9AEE-C88644C61BD8}" srcOrd="1" destOrd="0" presId="urn:microsoft.com/office/officeart/2008/layout/LinedList"/>
    <dgm:cxn modelId="{5FF4AE06-3F98-4FF0-9001-45A2557BC41D}" type="presParOf" srcId="{2575BDAC-2F84-4FDF-9AEE-C88644C61BD8}" destId="{F6F48AF9-353D-4E43-B1D0-8604C278A960}" srcOrd="0" destOrd="0" presId="urn:microsoft.com/office/officeart/2008/layout/LinedList"/>
    <dgm:cxn modelId="{86CDA465-619A-4963-B96D-73286C273727}" type="presParOf" srcId="{2575BDAC-2F84-4FDF-9AEE-C88644C61BD8}" destId="{2CFA1F45-3B1D-49F4-B232-FAF3C4385A8F}" srcOrd="1" destOrd="0" presId="urn:microsoft.com/office/officeart/2008/layout/LinedList"/>
    <dgm:cxn modelId="{3F5CCAA8-E7F5-4E1B-BC8A-0D2788E730EA}" type="presParOf" srcId="{2575BDAC-2F84-4FDF-9AEE-C88644C61BD8}" destId="{DA68C18F-0E1F-404C-9D44-B85A065EA2E0}" srcOrd="2" destOrd="0" presId="urn:microsoft.com/office/officeart/2008/layout/LinedList"/>
    <dgm:cxn modelId="{A11B6D74-BE55-4FF6-AD2F-5CD49586599A}" type="presParOf" srcId="{6CCDCA26-D3B9-4B55-80BE-68D5FF8A641E}" destId="{9EDF7ED8-EC1B-4ECD-A7FC-3CB89E3FF0DC}" srcOrd="2" destOrd="0" presId="urn:microsoft.com/office/officeart/2008/layout/LinedList"/>
    <dgm:cxn modelId="{FD4F6925-D8D7-439E-BC81-80CD2387FB84}" type="presParOf" srcId="{6CCDCA26-D3B9-4B55-80BE-68D5FF8A641E}" destId="{606F297D-7505-434C-83DB-FF22F2993A07}" srcOrd="3" destOrd="0" presId="urn:microsoft.com/office/officeart/2008/layout/LinedList"/>
    <dgm:cxn modelId="{93B3DC7A-90E1-4418-99A5-BCA01E48F767}" type="presParOf" srcId="{6CCDCA26-D3B9-4B55-80BE-68D5FF8A641E}" destId="{FD98B5E6-EFDE-46C7-9A23-5AB1193F7C41}" srcOrd="4" destOrd="0" presId="urn:microsoft.com/office/officeart/2008/layout/LinedList"/>
    <dgm:cxn modelId="{34876115-67BC-4880-93AD-345756450F45}" type="presParOf" srcId="{FD98B5E6-EFDE-46C7-9A23-5AB1193F7C41}" destId="{64F93DDD-B800-4C1C-9A6B-154F24EED185}" srcOrd="0" destOrd="0" presId="urn:microsoft.com/office/officeart/2008/layout/LinedList"/>
    <dgm:cxn modelId="{644E70F3-0254-472C-9468-49851AAC1DE4}" type="presParOf" srcId="{FD98B5E6-EFDE-46C7-9A23-5AB1193F7C41}" destId="{6D7508F6-CE9C-4331-AF2D-026F87CCDB28}" srcOrd="1" destOrd="0" presId="urn:microsoft.com/office/officeart/2008/layout/LinedList"/>
    <dgm:cxn modelId="{2E057795-2D25-4690-96F5-B49D31BBEC5A}" type="presParOf" srcId="{FD98B5E6-EFDE-46C7-9A23-5AB1193F7C41}" destId="{AD9A1549-2BFA-4BDC-8400-50C4B3B4F516}" srcOrd="2" destOrd="0" presId="urn:microsoft.com/office/officeart/2008/layout/LinedList"/>
    <dgm:cxn modelId="{E693F89C-B9CB-4043-A8F9-E28C487DEE6A}" type="presParOf" srcId="{6CCDCA26-D3B9-4B55-80BE-68D5FF8A641E}" destId="{4A778AFA-BC9B-4FC5-8D7C-1A4B23D6E8D6}" srcOrd="5" destOrd="0" presId="urn:microsoft.com/office/officeart/2008/layout/LinedList"/>
    <dgm:cxn modelId="{63A0247E-92E8-4E8D-BD60-23844D5E1804}" type="presParOf" srcId="{6CCDCA26-D3B9-4B55-80BE-68D5FF8A641E}" destId="{CB35CB10-D662-4880-979F-76BDA2C3F843}" srcOrd="6"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057B4E-5007-4D8D-BE16-14CA8067189D}" type="doc">
      <dgm:prSet loTypeId="urn:microsoft.com/office/officeart/2008/layout/LinedList" loCatId="hierarchy" qsTypeId="urn:microsoft.com/office/officeart/2005/8/quickstyle/simple1" qsCatId="simple" csTypeId="urn:microsoft.com/office/officeart/2005/8/colors/accent1_1" csCatId="accent1" phldr="1"/>
      <dgm:spPr/>
      <dgm:t>
        <a:bodyPr/>
        <a:lstStyle/>
        <a:p>
          <a:endParaRPr lang="en-US"/>
        </a:p>
      </dgm:t>
    </dgm:pt>
    <dgm:pt modelId="{7542DB58-1C33-458D-A578-43F642672ADA}">
      <dgm:prSet/>
      <dgm:spPr/>
      <dgm:t>
        <a:bodyPr anchor="ctr"/>
        <a:lstStyle/>
        <a:p>
          <a:r>
            <a:rPr lang="en-US" b="1" i="0" dirty="0">
              <a:solidFill>
                <a:srgbClr val="00B0F0"/>
              </a:solidFill>
              <a:latin typeface="Calibri" panose="020F0502020204030204" pitchFamily="34" charset="0"/>
              <a:ea typeface="Calibri" panose="020F0502020204030204" pitchFamily="34" charset="0"/>
              <a:cs typeface="Calibri" panose="020F0502020204030204" pitchFamily="34" charset="0"/>
            </a:rPr>
            <a:t>What are the </a:t>
          </a:r>
          <a:r>
            <a:rPr lang="en-US" b="1" dirty="0">
              <a:solidFill>
                <a:srgbClr val="00B0F0"/>
              </a:solidFill>
              <a:latin typeface="Calibri" panose="020F0502020204030204" pitchFamily="34" charset="0"/>
              <a:ea typeface="Calibri" panose="020F0502020204030204" pitchFamily="34" charset="0"/>
              <a:cs typeface="Calibri" panose="020F0502020204030204" pitchFamily="34" charset="0"/>
            </a:rPr>
            <a:t>three</a:t>
          </a:r>
          <a:r>
            <a:rPr lang="en-US" b="1" i="0" dirty="0">
              <a:solidFill>
                <a:srgbClr val="00B0F0"/>
              </a:solidFill>
              <a:latin typeface="Calibri" panose="020F0502020204030204" pitchFamily="34" charset="0"/>
              <a:ea typeface="Calibri" panose="020F0502020204030204" pitchFamily="34" charset="0"/>
              <a:cs typeface="Calibri" panose="020F0502020204030204" pitchFamily="34" charset="0"/>
            </a:rPr>
            <a:t> main benefits of DNS?</a:t>
          </a:r>
          <a:endParaRPr lang="en-US" dirty="0">
            <a:solidFill>
              <a:srgbClr val="00B0F0"/>
            </a:solidFill>
            <a:latin typeface="Calibri" panose="020F0502020204030204" pitchFamily="34" charset="0"/>
            <a:ea typeface="Calibri" panose="020F0502020204030204" pitchFamily="34" charset="0"/>
            <a:cs typeface="Calibri" panose="020F0502020204030204" pitchFamily="34" charset="0"/>
          </a:endParaRPr>
        </a:p>
      </dgm:t>
    </dgm:pt>
    <dgm:pt modelId="{2855AB3C-AF76-45E9-995C-348684E5281F}" type="parTrans" cxnId="{08426370-BBBA-4831-B0DC-6E3130569A85}">
      <dgm:prSet/>
      <dgm:spPr/>
      <dgm:t>
        <a:bodyPr/>
        <a:lstStyle/>
        <a:p>
          <a:endParaRPr lang="en-US"/>
        </a:p>
      </dgm:t>
    </dgm:pt>
    <dgm:pt modelId="{67165E92-405F-4B79-9712-2E2AAC17676B}" type="sibTrans" cxnId="{08426370-BBBA-4831-B0DC-6E3130569A85}">
      <dgm:prSet/>
      <dgm:spPr/>
      <dgm:t>
        <a:bodyPr/>
        <a:lstStyle/>
        <a:p>
          <a:endParaRPr lang="en-US"/>
        </a:p>
      </dgm:t>
    </dgm:pt>
    <dgm:pt modelId="{71EFBD6E-4D04-46BF-A507-49D09786AFE7}">
      <dgm:prSet custT="1"/>
      <dgm:spPr/>
      <dgm:t>
        <a:bodyPr/>
        <a:lstStyle/>
        <a:p>
          <a:r>
            <a:rPr lang="en-US" sz="5400" b="1" i="0" dirty="0">
              <a:solidFill>
                <a:srgbClr val="0070C0"/>
              </a:solidFill>
              <a:latin typeface="Calibri" panose="020F0502020204030204" pitchFamily="34" charset="0"/>
              <a:ea typeface="Calibri" panose="020F0502020204030204" pitchFamily="34" charset="0"/>
              <a:cs typeface="Calibri" panose="020F0502020204030204" pitchFamily="34" charset="0"/>
            </a:rPr>
            <a:t>The benefits of DNS are that domain names:</a:t>
          </a:r>
          <a:endParaRPr lang="en-US" sz="54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dgm:t>
    </dgm:pt>
    <dgm:pt modelId="{21D29B33-79A8-4DD3-812A-F18AE7A2E1E7}" type="parTrans" cxnId="{DE4051FD-CA93-4E5D-B87E-3BC4E6CF4C8E}">
      <dgm:prSet/>
      <dgm:spPr/>
      <dgm:t>
        <a:bodyPr/>
        <a:lstStyle/>
        <a:p>
          <a:endParaRPr lang="en-US"/>
        </a:p>
      </dgm:t>
    </dgm:pt>
    <dgm:pt modelId="{9130667C-AFDA-4DFF-82EA-8E5ACE6CF8CD}" type="sibTrans" cxnId="{DE4051FD-CA93-4E5D-B87E-3BC4E6CF4C8E}">
      <dgm:prSet/>
      <dgm:spPr/>
      <dgm:t>
        <a:bodyPr/>
        <a:lstStyle/>
        <a:p>
          <a:endParaRPr lang="en-US"/>
        </a:p>
      </dgm:t>
    </dgm:pt>
    <dgm:pt modelId="{98E5204A-5F83-4195-8803-FCB4B7CC88FB}">
      <dgm:prSet custT="1"/>
      <dgm:spPr/>
      <dgm:t>
        <a:bodyPr anchor="ctr"/>
        <a:lstStyle/>
        <a:p>
          <a:r>
            <a:rPr lang="en-US" sz="3200" i="0" dirty="0">
              <a:latin typeface="Calibri" panose="020F0502020204030204" pitchFamily="34" charset="0"/>
              <a:ea typeface="Calibri" panose="020F0502020204030204" pitchFamily="34" charset="0"/>
              <a:cs typeface="Calibri" panose="020F0502020204030204" pitchFamily="34" charset="0"/>
            </a:rPr>
            <a:t>Maps to a new IP address if the host's IP address changes.</a:t>
          </a:r>
          <a:endParaRPr lang="en-US" sz="3200" dirty="0">
            <a:latin typeface="Calibri" panose="020F0502020204030204" pitchFamily="34" charset="0"/>
            <a:ea typeface="Calibri" panose="020F0502020204030204" pitchFamily="34" charset="0"/>
            <a:cs typeface="Calibri" panose="020F0502020204030204" pitchFamily="34" charset="0"/>
          </a:endParaRPr>
        </a:p>
      </dgm:t>
    </dgm:pt>
    <dgm:pt modelId="{3638FEB9-1807-497A-A882-4AA41F45C14F}" type="parTrans" cxnId="{71DF5E42-950D-4C48-9DF8-FEB1C00BCAFC}">
      <dgm:prSet/>
      <dgm:spPr/>
      <dgm:t>
        <a:bodyPr/>
        <a:lstStyle/>
        <a:p>
          <a:endParaRPr lang="en-US"/>
        </a:p>
      </dgm:t>
    </dgm:pt>
    <dgm:pt modelId="{89901257-21FE-410B-8CFB-793CC64510FB}" type="sibTrans" cxnId="{71DF5E42-950D-4C48-9DF8-FEB1C00BCAFC}">
      <dgm:prSet/>
      <dgm:spPr/>
      <dgm:t>
        <a:bodyPr/>
        <a:lstStyle/>
        <a:p>
          <a:endParaRPr lang="en-US"/>
        </a:p>
      </dgm:t>
    </dgm:pt>
    <dgm:pt modelId="{F1147FB1-9D70-403B-9CCD-091D99D3DDE1}">
      <dgm:prSet custT="1"/>
      <dgm:spPr/>
      <dgm:t>
        <a:bodyPr anchor="ctr"/>
        <a:lstStyle/>
        <a:p>
          <a:r>
            <a:rPr lang="en-US" sz="3200" i="0" dirty="0">
              <a:latin typeface="Calibri" panose="020F0502020204030204" pitchFamily="34" charset="0"/>
              <a:ea typeface="Calibri" panose="020F0502020204030204" pitchFamily="34" charset="0"/>
              <a:cs typeface="Calibri" panose="020F0502020204030204" pitchFamily="34" charset="0"/>
            </a:rPr>
            <a:t>Are easier to remember than an IP address.</a:t>
          </a:r>
          <a:endParaRPr lang="en-US" sz="3200" dirty="0">
            <a:latin typeface="Calibri" panose="020F0502020204030204" pitchFamily="34" charset="0"/>
            <a:ea typeface="Calibri" panose="020F0502020204030204" pitchFamily="34" charset="0"/>
            <a:cs typeface="Calibri" panose="020F0502020204030204" pitchFamily="34" charset="0"/>
          </a:endParaRPr>
        </a:p>
      </dgm:t>
    </dgm:pt>
    <dgm:pt modelId="{146EF4C5-E48C-41D7-9314-BE33CAEE02A8}" type="parTrans" cxnId="{38AB8EA9-2E16-4B9D-BCDE-E97568F81368}">
      <dgm:prSet/>
      <dgm:spPr/>
      <dgm:t>
        <a:bodyPr/>
        <a:lstStyle/>
        <a:p>
          <a:endParaRPr lang="en-US"/>
        </a:p>
      </dgm:t>
    </dgm:pt>
    <dgm:pt modelId="{50DAB05E-CE80-42CE-9DC6-65761ECBBAD4}" type="sibTrans" cxnId="{38AB8EA9-2E16-4B9D-BCDE-E97568F81368}">
      <dgm:prSet/>
      <dgm:spPr/>
      <dgm:t>
        <a:bodyPr/>
        <a:lstStyle/>
        <a:p>
          <a:endParaRPr lang="en-US"/>
        </a:p>
      </dgm:t>
    </dgm:pt>
    <dgm:pt modelId="{3C3E9CE7-B21C-4DF4-94AF-4141721EAFBE}">
      <dgm:prSet custT="1"/>
      <dgm:spPr/>
      <dgm:t>
        <a:bodyPr anchor="ctr"/>
        <a:lstStyle/>
        <a:p>
          <a:r>
            <a:rPr lang="en-US" sz="3200" dirty="0">
              <a:latin typeface="Calibri" panose="020F0502020204030204" pitchFamily="34" charset="0"/>
              <a:ea typeface="Calibri" panose="020F0502020204030204" pitchFamily="34" charset="0"/>
              <a:cs typeface="Calibri" panose="020F0502020204030204" pitchFamily="34" charset="0"/>
            </a:rPr>
            <a:t>A</a:t>
          </a:r>
          <a:r>
            <a:rPr lang="en-US" sz="3200" i="0" dirty="0">
              <a:latin typeface="Calibri" panose="020F0502020204030204" pitchFamily="34" charset="0"/>
              <a:ea typeface="Calibri" panose="020F0502020204030204" pitchFamily="34" charset="0"/>
              <a:cs typeface="Calibri" panose="020F0502020204030204" pitchFamily="34" charset="0"/>
            </a:rPr>
            <a:t>llows organizations to use a domain name hierarchy that is independent of any IP address assignment.</a:t>
          </a:r>
          <a:endParaRPr lang="en-US" sz="3200" dirty="0">
            <a:latin typeface="Calibri" panose="020F0502020204030204" pitchFamily="34" charset="0"/>
            <a:ea typeface="Calibri" panose="020F0502020204030204" pitchFamily="34" charset="0"/>
            <a:cs typeface="Calibri" panose="020F0502020204030204" pitchFamily="34" charset="0"/>
          </a:endParaRPr>
        </a:p>
      </dgm:t>
    </dgm:pt>
    <dgm:pt modelId="{5F1A5068-E846-4B32-B6EF-FC15B853838C}" type="parTrans" cxnId="{0910E0E0-E4C3-4E08-A604-B65A756557EC}">
      <dgm:prSet/>
      <dgm:spPr/>
      <dgm:t>
        <a:bodyPr/>
        <a:lstStyle/>
        <a:p>
          <a:endParaRPr lang="en-US"/>
        </a:p>
      </dgm:t>
    </dgm:pt>
    <dgm:pt modelId="{6CE603A7-2002-4277-8C57-CE55E18B5FFB}" type="sibTrans" cxnId="{0910E0E0-E4C3-4E08-A604-B65A756557EC}">
      <dgm:prSet/>
      <dgm:spPr/>
      <dgm:t>
        <a:bodyPr/>
        <a:lstStyle/>
        <a:p>
          <a:endParaRPr lang="en-US"/>
        </a:p>
      </dgm:t>
    </dgm:pt>
    <dgm:pt modelId="{20EBB5E1-8F42-42C7-83F2-F2D7DDBB1700}" type="pres">
      <dgm:prSet presAssocID="{3A057B4E-5007-4D8D-BE16-14CA8067189D}" presName="vert0" presStyleCnt="0">
        <dgm:presLayoutVars>
          <dgm:dir/>
          <dgm:animOne val="branch"/>
          <dgm:animLvl val="lvl"/>
        </dgm:presLayoutVars>
      </dgm:prSet>
      <dgm:spPr/>
    </dgm:pt>
    <dgm:pt modelId="{BF9B4B54-9592-4350-AF7A-864E6B54D47D}" type="pres">
      <dgm:prSet presAssocID="{7542DB58-1C33-458D-A578-43F642672ADA}" presName="thickLine" presStyleLbl="alignNode1" presStyleIdx="0" presStyleCnt="2"/>
      <dgm:spPr/>
    </dgm:pt>
    <dgm:pt modelId="{B51744CF-242B-47EE-AC9E-74D90241AF15}" type="pres">
      <dgm:prSet presAssocID="{7542DB58-1C33-458D-A578-43F642672ADA}" presName="horz1" presStyleCnt="0"/>
      <dgm:spPr/>
    </dgm:pt>
    <dgm:pt modelId="{04A347AE-976C-4E53-A653-A1E32A892160}" type="pres">
      <dgm:prSet presAssocID="{7542DB58-1C33-458D-A578-43F642672ADA}" presName="tx1" presStyleLbl="revTx" presStyleIdx="0" presStyleCnt="5" custScaleX="431689" custScaleY="39276"/>
      <dgm:spPr/>
    </dgm:pt>
    <dgm:pt modelId="{659FC39A-6AEF-45FB-ABC7-F58FB31D44CD}" type="pres">
      <dgm:prSet presAssocID="{7542DB58-1C33-458D-A578-43F642672ADA}" presName="vert1" presStyleCnt="0"/>
      <dgm:spPr/>
    </dgm:pt>
    <dgm:pt modelId="{0220D3E8-3953-46EB-A998-E4A696FBBD9B}" type="pres">
      <dgm:prSet presAssocID="{71EFBD6E-4D04-46BF-A507-49D09786AFE7}" presName="thickLine" presStyleLbl="alignNode1" presStyleIdx="1" presStyleCnt="2"/>
      <dgm:spPr/>
    </dgm:pt>
    <dgm:pt modelId="{782C7FE2-C3A9-4E58-8864-A90BAE852353}" type="pres">
      <dgm:prSet presAssocID="{71EFBD6E-4D04-46BF-A507-49D09786AFE7}" presName="horz1" presStyleCnt="0"/>
      <dgm:spPr/>
    </dgm:pt>
    <dgm:pt modelId="{67B24A89-0114-4178-B82F-345A3EA00276}" type="pres">
      <dgm:prSet presAssocID="{71EFBD6E-4D04-46BF-A507-49D09786AFE7}" presName="tx1" presStyleLbl="revTx" presStyleIdx="1" presStyleCnt="5"/>
      <dgm:spPr/>
    </dgm:pt>
    <dgm:pt modelId="{C3E15684-13B1-419D-B7ED-B66E8CCFB2FE}" type="pres">
      <dgm:prSet presAssocID="{71EFBD6E-4D04-46BF-A507-49D09786AFE7}" presName="vert1" presStyleCnt="0"/>
      <dgm:spPr/>
    </dgm:pt>
    <dgm:pt modelId="{983D9CAF-017C-418C-90F0-62BC0D10F34D}" type="pres">
      <dgm:prSet presAssocID="{98E5204A-5F83-4195-8803-FCB4B7CC88FB}" presName="vertSpace2a" presStyleCnt="0"/>
      <dgm:spPr/>
    </dgm:pt>
    <dgm:pt modelId="{B246FE69-5FC0-4507-B3C7-5CB42088FFC2}" type="pres">
      <dgm:prSet presAssocID="{98E5204A-5F83-4195-8803-FCB4B7CC88FB}" presName="horz2" presStyleCnt="0"/>
      <dgm:spPr/>
    </dgm:pt>
    <dgm:pt modelId="{72F6BF60-4FCE-4BAA-A671-632864B3C078}" type="pres">
      <dgm:prSet presAssocID="{98E5204A-5F83-4195-8803-FCB4B7CC88FB}" presName="horzSpace2" presStyleCnt="0"/>
      <dgm:spPr/>
    </dgm:pt>
    <dgm:pt modelId="{EF95B984-748C-40B9-97D1-6B1BD34A2193}" type="pres">
      <dgm:prSet presAssocID="{98E5204A-5F83-4195-8803-FCB4B7CC88FB}" presName="tx2" presStyleLbl="revTx" presStyleIdx="2" presStyleCnt="5"/>
      <dgm:spPr/>
    </dgm:pt>
    <dgm:pt modelId="{72E13E1E-B3A2-4B4F-8D12-908FD8423D13}" type="pres">
      <dgm:prSet presAssocID="{98E5204A-5F83-4195-8803-FCB4B7CC88FB}" presName="vert2" presStyleCnt="0"/>
      <dgm:spPr/>
    </dgm:pt>
    <dgm:pt modelId="{CE489DEA-872C-42AA-A723-8AB8FB2A68D7}" type="pres">
      <dgm:prSet presAssocID="{98E5204A-5F83-4195-8803-FCB4B7CC88FB}" presName="thinLine2b" presStyleLbl="callout" presStyleIdx="0" presStyleCnt="3"/>
      <dgm:spPr/>
    </dgm:pt>
    <dgm:pt modelId="{B7232E04-2255-49E2-B106-6710763179FF}" type="pres">
      <dgm:prSet presAssocID="{98E5204A-5F83-4195-8803-FCB4B7CC88FB}" presName="vertSpace2b" presStyleCnt="0"/>
      <dgm:spPr/>
    </dgm:pt>
    <dgm:pt modelId="{B6F27B93-873C-4198-8036-40CD0722A12D}" type="pres">
      <dgm:prSet presAssocID="{F1147FB1-9D70-403B-9CCD-091D99D3DDE1}" presName="horz2" presStyleCnt="0"/>
      <dgm:spPr/>
    </dgm:pt>
    <dgm:pt modelId="{82EAFE3A-FFCB-4F80-9A23-7AAFCDA2FD37}" type="pres">
      <dgm:prSet presAssocID="{F1147FB1-9D70-403B-9CCD-091D99D3DDE1}" presName="horzSpace2" presStyleCnt="0"/>
      <dgm:spPr/>
    </dgm:pt>
    <dgm:pt modelId="{94FC48F5-EE0F-41E9-A98A-538E7DB63D9F}" type="pres">
      <dgm:prSet presAssocID="{F1147FB1-9D70-403B-9CCD-091D99D3DDE1}" presName="tx2" presStyleLbl="revTx" presStyleIdx="3" presStyleCnt="5"/>
      <dgm:spPr/>
    </dgm:pt>
    <dgm:pt modelId="{51BF8CDA-4E0A-4D9B-A9DC-E2B2A3F5FE1F}" type="pres">
      <dgm:prSet presAssocID="{F1147FB1-9D70-403B-9CCD-091D99D3DDE1}" presName="vert2" presStyleCnt="0"/>
      <dgm:spPr/>
    </dgm:pt>
    <dgm:pt modelId="{D00530FA-962B-4FBE-B60A-6965D001170F}" type="pres">
      <dgm:prSet presAssocID="{F1147FB1-9D70-403B-9CCD-091D99D3DDE1}" presName="thinLine2b" presStyleLbl="callout" presStyleIdx="1" presStyleCnt="3"/>
      <dgm:spPr/>
    </dgm:pt>
    <dgm:pt modelId="{692DD141-0A81-4ECA-8014-5BE725A0BF88}" type="pres">
      <dgm:prSet presAssocID="{F1147FB1-9D70-403B-9CCD-091D99D3DDE1}" presName="vertSpace2b" presStyleCnt="0"/>
      <dgm:spPr/>
    </dgm:pt>
    <dgm:pt modelId="{64857680-5FA0-4DB1-B6FB-AEFD51C594A8}" type="pres">
      <dgm:prSet presAssocID="{3C3E9CE7-B21C-4DF4-94AF-4141721EAFBE}" presName="horz2" presStyleCnt="0"/>
      <dgm:spPr/>
    </dgm:pt>
    <dgm:pt modelId="{D620185A-42AE-45B0-B631-FAC9DBCF3771}" type="pres">
      <dgm:prSet presAssocID="{3C3E9CE7-B21C-4DF4-94AF-4141721EAFBE}" presName="horzSpace2" presStyleCnt="0"/>
      <dgm:spPr/>
    </dgm:pt>
    <dgm:pt modelId="{03225819-1392-481A-A81E-69BA617CEE33}" type="pres">
      <dgm:prSet presAssocID="{3C3E9CE7-B21C-4DF4-94AF-4141721EAFBE}" presName="tx2" presStyleLbl="revTx" presStyleIdx="4" presStyleCnt="5"/>
      <dgm:spPr/>
    </dgm:pt>
    <dgm:pt modelId="{86BA2D0F-3432-4B64-834C-05D62B00C177}" type="pres">
      <dgm:prSet presAssocID="{3C3E9CE7-B21C-4DF4-94AF-4141721EAFBE}" presName="vert2" presStyleCnt="0"/>
      <dgm:spPr/>
    </dgm:pt>
    <dgm:pt modelId="{0EE127D0-D07D-4CE9-B8E4-EDD7E7A55B72}" type="pres">
      <dgm:prSet presAssocID="{3C3E9CE7-B21C-4DF4-94AF-4141721EAFBE}" presName="thinLine2b" presStyleLbl="callout" presStyleIdx="2" presStyleCnt="3"/>
      <dgm:spPr/>
    </dgm:pt>
    <dgm:pt modelId="{84473633-62F8-4D0F-872D-1F91C3FC2D11}" type="pres">
      <dgm:prSet presAssocID="{3C3E9CE7-B21C-4DF4-94AF-4141721EAFBE}" presName="vertSpace2b" presStyleCnt="0"/>
      <dgm:spPr/>
    </dgm:pt>
  </dgm:ptLst>
  <dgm:cxnLst>
    <dgm:cxn modelId="{16241A36-D8C2-4E38-A2D1-54AB173CE108}" type="presOf" srcId="{3A057B4E-5007-4D8D-BE16-14CA8067189D}" destId="{20EBB5E1-8F42-42C7-83F2-F2D7DDBB1700}" srcOrd="0" destOrd="0" presId="urn:microsoft.com/office/officeart/2008/layout/LinedList"/>
    <dgm:cxn modelId="{71DF5E42-950D-4C48-9DF8-FEB1C00BCAFC}" srcId="{71EFBD6E-4D04-46BF-A507-49D09786AFE7}" destId="{98E5204A-5F83-4195-8803-FCB4B7CC88FB}" srcOrd="0" destOrd="0" parTransId="{3638FEB9-1807-497A-A882-4AA41F45C14F}" sibTransId="{89901257-21FE-410B-8CFB-793CC64510FB}"/>
    <dgm:cxn modelId="{AD898249-7327-4E3A-83FC-00DCC858004C}" type="presOf" srcId="{3C3E9CE7-B21C-4DF4-94AF-4141721EAFBE}" destId="{03225819-1392-481A-A81E-69BA617CEE33}" srcOrd="0" destOrd="0" presId="urn:microsoft.com/office/officeart/2008/layout/LinedList"/>
    <dgm:cxn modelId="{08426370-BBBA-4831-B0DC-6E3130569A85}" srcId="{3A057B4E-5007-4D8D-BE16-14CA8067189D}" destId="{7542DB58-1C33-458D-A578-43F642672ADA}" srcOrd="0" destOrd="0" parTransId="{2855AB3C-AF76-45E9-995C-348684E5281F}" sibTransId="{67165E92-405F-4B79-9712-2E2AAC17676B}"/>
    <dgm:cxn modelId="{83E86C86-0B73-480E-BBA2-D5D340422C3D}" type="presOf" srcId="{71EFBD6E-4D04-46BF-A507-49D09786AFE7}" destId="{67B24A89-0114-4178-B82F-345A3EA00276}" srcOrd="0" destOrd="0" presId="urn:microsoft.com/office/officeart/2008/layout/LinedList"/>
    <dgm:cxn modelId="{FF3B1196-4A2E-4DD1-A82E-AADF90E33F58}" type="presOf" srcId="{F1147FB1-9D70-403B-9CCD-091D99D3DDE1}" destId="{94FC48F5-EE0F-41E9-A98A-538E7DB63D9F}" srcOrd="0" destOrd="0" presId="urn:microsoft.com/office/officeart/2008/layout/LinedList"/>
    <dgm:cxn modelId="{38AB8EA9-2E16-4B9D-BCDE-E97568F81368}" srcId="{71EFBD6E-4D04-46BF-A507-49D09786AFE7}" destId="{F1147FB1-9D70-403B-9CCD-091D99D3DDE1}" srcOrd="1" destOrd="0" parTransId="{146EF4C5-E48C-41D7-9314-BE33CAEE02A8}" sibTransId="{50DAB05E-CE80-42CE-9DC6-65761ECBBAD4}"/>
    <dgm:cxn modelId="{0910E0E0-E4C3-4E08-A604-B65A756557EC}" srcId="{71EFBD6E-4D04-46BF-A507-49D09786AFE7}" destId="{3C3E9CE7-B21C-4DF4-94AF-4141721EAFBE}" srcOrd="2" destOrd="0" parTransId="{5F1A5068-E846-4B32-B6EF-FC15B853838C}" sibTransId="{6CE603A7-2002-4277-8C57-CE55E18B5FFB}"/>
    <dgm:cxn modelId="{FEC2E8E0-5218-4F08-811F-61D648FAF987}" type="presOf" srcId="{98E5204A-5F83-4195-8803-FCB4B7CC88FB}" destId="{EF95B984-748C-40B9-97D1-6B1BD34A2193}" srcOrd="0" destOrd="0" presId="urn:microsoft.com/office/officeart/2008/layout/LinedList"/>
    <dgm:cxn modelId="{76E3E6F5-0D68-4919-BBE1-7B65559BE048}" type="presOf" srcId="{7542DB58-1C33-458D-A578-43F642672ADA}" destId="{04A347AE-976C-4E53-A653-A1E32A892160}" srcOrd="0" destOrd="0" presId="urn:microsoft.com/office/officeart/2008/layout/LinedList"/>
    <dgm:cxn modelId="{DE4051FD-CA93-4E5D-B87E-3BC4E6CF4C8E}" srcId="{3A057B4E-5007-4D8D-BE16-14CA8067189D}" destId="{71EFBD6E-4D04-46BF-A507-49D09786AFE7}" srcOrd="1" destOrd="0" parTransId="{21D29B33-79A8-4DD3-812A-F18AE7A2E1E7}" sibTransId="{9130667C-AFDA-4DFF-82EA-8E5ACE6CF8CD}"/>
    <dgm:cxn modelId="{DF3B5AD0-995E-45B6-AD5D-8301B6D5C55E}" type="presParOf" srcId="{20EBB5E1-8F42-42C7-83F2-F2D7DDBB1700}" destId="{BF9B4B54-9592-4350-AF7A-864E6B54D47D}" srcOrd="0" destOrd="0" presId="urn:microsoft.com/office/officeart/2008/layout/LinedList"/>
    <dgm:cxn modelId="{4190ED1D-623E-492D-A3C9-41FB0C24D4B7}" type="presParOf" srcId="{20EBB5E1-8F42-42C7-83F2-F2D7DDBB1700}" destId="{B51744CF-242B-47EE-AC9E-74D90241AF15}" srcOrd="1" destOrd="0" presId="urn:microsoft.com/office/officeart/2008/layout/LinedList"/>
    <dgm:cxn modelId="{C85627FD-CDCE-42A9-922A-C4C921975FF6}" type="presParOf" srcId="{B51744CF-242B-47EE-AC9E-74D90241AF15}" destId="{04A347AE-976C-4E53-A653-A1E32A892160}" srcOrd="0" destOrd="0" presId="urn:microsoft.com/office/officeart/2008/layout/LinedList"/>
    <dgm:cxn modelId="{9FC4ABDD-7D25-4BAF-B007-00C4CE4F4BFB}" type="presParOf" srcId="{B51744CF-242B-47EE-AC9E-74D90241AF15}" destId="{659FC39A-6AEF-45FB-ABC7-F58FB31D44CD}" srcOrd="1" destOrd="0" presId="urn:microsoft.com/office/officeart/2008/layout/LinedList"/>
    <dgm:cxn modelId="{C687126B-EF8B-49EB-9CD7-3C8479FB676B}" type="presParOf" srcId="{20EBB5E1-8F42-42C7-83F2-F2D7DDBB1700}" destId="{0220D3E8-3953-46EB-A998-E4A696FBBD9B}" srcOrd="2" destOrd="0" presId="urn:microsoft.com/office/officeart/2008/layout/LinedList"/>
    <dgm:cxn modelId="{12E80BCB-132C-4E67-BAB2-2DBA5D42A0E3}" type="presParOf" srcId="{20EBB5E1-8F42-42C7-83F2-F2D7DDBB1700}" destId="{782C7FE2-C3A9-4E58-8864-A90BAE852353}" srcOrd="3" destOrd="0" presId="urn:microsoft.com/office/officeart/2008/layout/LinedList"/>
    <dgm:cxn modelId="{ED076E86-E0DE-4F72-A5CD-B4AE6E387171}" type="presParOf" srcId="{782C7FE2-C3A9-4E58-8864-A90BAE852353}" destId="{67B24A89-0114-4178-B82F-345A3EA00276}" srcOrd="0" destOrd="0" presId="urn:microsoft.com/office/officeart/2008/layout/LinedList"/>
    <dgm:cxn modelId="{CE5F62AB-3D32-4E25-B10A-1A90B9FD2800}" type="presParOf" srcId="{782C7FE2-C3A9-4E58-8864-A90BAE852353}" destId="{C3E15684-13B1-419D-B7ED-B66E8CCFB2FE}" srcOrd="1" destOrd="0" presId="urn:microsoft.com/office/officeart/2008/layout/LinedList"/>
    <dgm:cxn modelId="{18A7B995-4B7F-48C9-89CF-CD1A09C2F809}" type="presParOf" srcId="{C3E15684-13B1-419D-B7ED-B66E8CCFB2FE}" destId="{983D9CAF-017C-418C-90F0-62BC0D10F34D}" srcOrd="0" destOrd="0" presId="urn:microsoft.com/office/officeart/2008/layout/LinedList"/>
    <dgm:cxn modelId="{F113A0F6-E323-4488-A131-AE177760F19A}" type="presParOf" srcId="{C3E15684-13B1-419D-B7ED-B66E8CCFB2FE}" destId="{B246FE69-5FC0-4507-B3C7-5CB42088FFC2}" srcOrd="1" destOrd="0" presId="urn:microsoft.com/office/officeart/2008/layout/LinedList"/>
    <dgm:cxn modelId="{F8A9724E-5089-40C4-A1CD-08E16578EA34}" type="presParOf" srcId="{B246FE69-5FC0-4507-B3C7-5CB42088FFC2}" destId="{72F6BF60-4FCE-4BAA-A671-632864B3C078}" srcOrd="0" destOrd="0" presId="urn:microsoft.com/office/officeart/2008/layout/LinedList"/>
    <dgm:cxn modelId="{FE777E3F-8322-45CF-A0BB-AD6D01AE7F8C}" type="presParOf" srcId="{B246FE69-5FC0-4507-B3C7-5CB42088FFC2}" destId="{EF95B984-748C-40B9-97D1-6B1BD34A2193}" srcOrd="1" destOrd="0" presId="urn:microsoft.com/office/officeart/2008/layout/LinedList"/>
    <dgm:cxn modelId="{A746006E-F380-4C25-9E61-FD9B2420E1E2}" type="presParOf" srcId="{B246FE69-5FC0-4507-B3C7-5CB42088FFC2}" destId="{72E13E1E-B3A2-4B4F-8D12-908FD8423D13}" srcOrd="2" destOrd="0" presId="urn:microsoft.com/office/officeart/2008/layout/LinedList"/>
    <dgm:cxn modelId="{873BE7C3-70CD-495A-A712-103A75B7F433}" type="presParOf" srcId="{C3E15684-13B1-419D-B7ED-B66E8CCFB2FE}" destId="{CE489DEA-872C-42AA-A723-8AB8FB2A68D7}" srcOrd="2" destOrd="0" presId="urn:microsoft.com/office/officeart/2008/layout/LinedList"/>
    <dgm:cxn modelId="{712608B0-B2E8-4E58-B034-4C7D719B35BA}" type="presParOf" srcId="{C3E15684-13B1-419D-B7ED-B66E8CCFB2FE}" destId="{B7232E04-2255-49E2-B106-6710763179FF}" srcOrd="3" destOrd="0" presId="urn:microsoft.com/office/officeart/2008/layout/LinedList"/>
    <dgm:cxn modelId="{1F2DD348-82F8-42C4-A5C0-784C2A2932FF}" type="presParOf" srcId="{C3E15684-13B1-419D-B7ED-B66E8CCFB2FE}" destId="{B6F27B93-873C-4198-8036-40CD0722A12D}" srcOrd="4" destOrd="0" presId="urn:microsoft.com/office/officeart/2008/layout/LinedList"/>
    <dgm:cxn modelId="{42D318CF-FC88-4447-8765-16BC54400349}" type="presParOf" srcId="{B6F27B93-873C-4198-8036-40CD0722A12D}" destId="{82EAFE3A-FFCB-4F80-9A23-7AAFCDA2FD37}" srcOrd="0" destOrd="0" presId="urn:microsoft.com/office/officeart/2008/layout/LinedList"/>
    <dgm:cxn modelId="{81D407D1-F851-4136-A650-2B991D732898}" type="presParOf" srcId="{B6F27B93-873C-4198-8036-40CD0722A12D}" destId="{94FC48F5-EE0F-41E9-A98A-538E7DB63D9F}" srcOrd="1" destOrd="0" presId="urn:microsoft.com/office/officeart/2008/layout/LinedList"/>
    <dgm:cxn modelId="{D28686D5-8D7A-4C10-9F95-0FE206263D94}" type="presParOf" srcId="{B6F27B93-873C-4198-8036-40CD0722A12D}" destId="{51BF8CDA-4E0A-4D9B-A9DC-E2B2A3F5FE1F}" srcOrd="2" destOrd="0" presId="urn:microsoft.com/office/officeart/2008/layout/LinedList"/>
    <dgm:cxn modelId="{B5D7CA07-084B-427F-BED0-14C98BCF931D}" type="presParOf" srcId="{C3E15684-13B1-419D-B7ED-B66E8CCFB2FE}" destId="{D00530FA-962B-4FBE-B60A-6965D001170F}" srcOrd="5" destOrd="0" presId="urn:microsoft.com/office/officeart/2008/layout/LinedList"/>
    <dgm:cxn modelId="{C860EB41-86C8-4A10-97F7-16D60737A16A}" type="presParOf" srcId="{C3E15684-13B1-419D-B7ED-B66E8CCFB2FE}" destId="{692DD141-0A81-4ECA-8014-5BE725A0BF88}" srcOrd="6" destOrd="0" presId="urn:microsoft.com/office/officeart/2008/layout/LinedList"/>
    <dgm:cxn modelId="{E7DEC714-B63F-4276-B9E4-AA01319EAA03}" type="presParOf" srcId="{C3E15684-13B1-419D-B7ED-B66E8CCFB2FE}" destId="{64857680-5FA0-4DB1-B6FB-AEFD51C594A8}" srcOrd="7" destOrd="0" presId="urn:microsoft.com/office/officeart/2008/layout/LinedList"/>
    <dgm:cxn modelId="{2E936738-63B6-447D-BF22-A94307E55869}" type="presParOf" srcId="{64857680-5FA0-4DB1-B6FB-AEFD51C594A8}" destId="{D620185A-42AE-45B0-B631-FAC9DBCF3771}" srcOrd="0" destOrd="0" presId="urn:microsoft.com/office/officeart/2008/layout/LinedList"/>
    <dgm:cxn modelId="{CC92EB84-57C4-470F-9967-C068BF708F17}" type="presParOf" srcId="{64857680-5FA0-4DB1-B6FB-AEFD51C594A8}" destId="{03225819-1392-481A-A81E-69BA617CEE33}" srcOrd="1" destOrd="0" presId="urn:microsoft.com/office/officeart/2008/layout/LinedList"/>
    <dgm:cxn modelId="{DC17AFDD-8752-42B7-9D16-C8600C3D53FC}" type="presParOf" srcId="{64857680-5FA0-4DB1-B6FB-AEFD51C594A8}" destId="{86BA2D0F-3432-4B64-834C-05D62B00C177}" srcOrd="2" destOrd="0" presId="urn:microsoft.com/office/officeart/2008/layout/LinedList"/>
    <dgm:cxn modelId="{7305E99E-88A9-4261-A803-5103C4A46190}" type="presParOf" srcId="{C3E15684-13B1-419D-B7ED-B66E8CCFB2FE}" destId="{0EE127D0-D07D-4CE9-B8E4-EDD7E7A55B72}" srcOrd="8" destOrd="0" presId="urn:microsoft.com/office/officeart/2008/layout/LinedList"/>
    <dgm:cxn modelId="{BA235CB8-15A6-4A99-8D0E-25DD82DE3023}" type="presParOf" srcId="{C3E15684-13B1-419D-B7ED-B66E8CCFB2FE}" destId="{84473633-62F8-4D0F-872D-1F91C3FC2D11}" srcOrd="9"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BB456F-2A3E-471B-A292-753CBBA97434}" type="doc">
      <dgm:prSet loTypeId="urn:microsoft.com/office/officeart/2008/layout/LinedList" loCatId="list" qsTypeId="urn:microsoft.com/office/officeart/2005/8/quickstyle/simple1" qsCatId="simple" csTypeId="urn:microsoft.com/office/officeart/2005/8/colors/accent1_3" csCatId="accent1" phldr="1"/>
      <dgm:spPr/>
      <dgm:t>
        <a:bodyPr/>
        <a:lstStyle/>
        <a:p>
          <a:endParaRPr lang="en-US"/>
        </a:p>
      </dgm:t>
    </dgm:pt>
    <dgm:pt modelId="{6FF7808F-348A-4768-9B0B-2F958B342AF2}">
      <dgm:prSet/>
      <dgm:spPr/>
      <dgm:t>
        <a:bodyPr anchor="ctr"/>
        <a:lstStyle/>
        <a:p>
          <a:r>
            <a:rPr lang="en-US" b="1" dirty="0">
              <a:solidFill>
                <a:srgbClr val="00B0F0"/>
              </a:solidFill>
              <a:latin typeface="Calibri" panose="020F0502020204030204" pitchFamily="34" charset="0"/>
              <a:ea typeface="Calibri" panose="020F0502020204030204" pitchFamily="34" charset="0"/>
              <a:cs typeface="Calibri" panose="020F0502020204030204" pitchFamily="34" charset="0"/>
            </a:rPr>
            <a:t>What are DNS Servers?</a:t>
          </a:r>
        </a:p>
      </dgm:t>
    </dgm:pt>
    <dgm:pt modelId="{451C99D8-88D8-44ED-AB77-EF835A0664D2}" type="parTrans" cxnId="{AEA45567-4260-4947-A874-E7DADF38DF01}">
      <dgm:prSet/>
      <dgm:spPr/>
      <dgm:t>
        <a:bodyPr/>
        <a:lstStyle/>
        <a:p>
          <a:endParaRPr lang="en-US"/>
        </a:p>
      </dgm:t>
    </dgm:pt>
    <dgm:pt modelId="{0D94524B-2D54-4283-B23C-32FE88B8DA97}" type="sibTrans" cxnId="{AEA45567-4260-4947-A874-E7DADF38DF01}">
      <dgm:prSet/>
      <dgm:spPr/>
      <dgm:t>
        <a:bodyPr/>
        <a:lstStyle/>
        <a:p>
          <a:endParaRPr lang="en-US"/>
        </a:p>
      </dgm:t>
    </dgm:pt>
    <dgm:pt modelId="{0C2C8442-65FF-4C39-A476-3A651BE97DC0}">
      <dgm:prSet custT="1"/>
      <dgm:spPr/>
      <dgm:t>
        <a:bodyPr/>
        <a:lstStyle/>
        <a:p>
          <a:r>
            <a:rPr lang="en-US" sz="5400" b="1" i="0" dirty="0">
              <a:solidFill>
                <a:srgbClr val="0070C0"/>
              </a:solidFill>
              <a:latin typeface="Calibri" panose="020F0502020204030204" pitchFamily="34" charset="0"/>
              <a:ea typeface="Calibri" panose="020F0502020204030204" pitchFamily="34" charset="0"/>
              <a:cs typeface="Calibri" panose="020F0502020204030204" pitchFamily="34" charset="0"/>
            </a:rPr>
            <a:t>How many types of DNS Servers are there and what are they called?</a:t>
          </a:r>
          <a:endParaRPr lang="en-US" sz="54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dgm:t>
    </dgm:pt>
    <dgm:pt modelId="{DF94605C-0D9F-4C99-819C-5CD78319ACCE}" type="parTrans" cxnId="{B2C47DEB-1B59-4D41-BF39-BC6798811C7A}">
      <dgm:prSet/>
      <dgm:spPr/>
      <dgm:t>
        <a:bodyPr/>
        <a:lstStyle/>
        <a:p>
          <a:endParaRPr lang="en-US"/>
        </a:p>
      </dgm:t>
    </dgm:pt>
    <dgm:pt modelId="{38B1F25B-2E65-44C5-BFBC-A673644A13F5}" type="sibTrans" cxnId="{B2C47DEB-1B59-4D41-BF39-BC6798811C7A}">
      <dgm:prSet/>
      <dgm:spPr/>
      <dgm:t>
        <a:bodyPr/>
        <a:lstStyle/>
        <a:p>
          <a:endParaRPr lang="en-US"/>
        </a:p>
      </dgm:t>
    </dgm:pt>
    <dgm:pt modelId="{3D6B9680-F2FD-45E1-84A4-3740B339A055}">
      <dgm:prSet custT="1"/>
      <dgm:spPr/>
      <dgm:t>
        <a:bodyPr anchor="ctr"/>
        <a:lstStyle/>
        <a:p>
          <a:r>
            <a:rPr lang="en-US" sz="32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Recursive (Resolver) Nameserver</a:t>
          </a:r>
          <a:endParaRPr lang="en-US" sz="32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01584F13-4EE9-4790-8282-7C415C1F1B52}" type="parTrans" cxnId="{7E9C9306-66A8-43A1-B1AB-75ED2ECAFE74}">
      <dgm:prSet/>
      <dgm:spPr/>
      <dgm:t>
        <a:bodyPr/>
        <a:lstStyle/>
        <a:p>
          <a:endParaRPr lang="en-US"/>
        </a:p>
      </dgm:t>
    </dgm:pt>
    <dgm:pt modelId="{7D92C636-0FF5-4EB9-B011-D7B1C701DC58}" type="sibTrans" cxnId="{7E9C9306-66A8-43A1-B1AB-75ED2ECAFE74}">
      <dgm:prSet/>
      <dgm:spPr/>
      <dgm:t>
        <a:bodyPr/>
        <a:lstStyle/>
        <a:p>
          <a:endParaRPr lang="en-US"/>
        </a:p>
      </dgm:t>
    </dgm:pt>
    <dgm:pt modelId="{C699AFB4-310A-483F-9277-DB993858F6BA}">
      <dgm:prSet custT="1"/>
      <dgm:spPr/>
      <dgm:t>
        <a:bodyPr anchor="ctr"/>
        <a:lstStyle/>
        <a:p>
          <a:r>
            <a:rPr lang="en-US" sz="3200" b="0" i="0" dirty="0">
              <a:solidFill>
                <a:schemeClr val="tx1"/>
              </a:solidFill>
              <a:latin typeface="Calibri" panose="020F0502020204030204" pitchFamily="34" charset="0"/>
              <a:ea typeface="Calibri" panose="020F0502020204030204" pitchFamily="34" charset="0"/>
              <a:cs typeface="Calibri" panose="020F0502020204030204" pitchFamily="34" charset="0"/>
            </a:rPr>
            <a:t>Authoritative Nameserver</a:t>
          </a:r>
          <a:endParaRPr lang="en-US" sz="35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B95C1D18-1FA9-49B8-ADC2-9D3A505B5C20}" type="parTrans" cxnId="{A467851C-8795-4A16-BBB4-CDC4C63626A6}">
      <dgm:prSet/>
      <dgm:spPr/>
      <dgm:t>
        <a:bodyPr/>
        <a:lstStyle/>
        <a:p>
          <a:endParaRPr lang="en-US"/>
        </a:p>
      </dgm:t>
    </dgm:pt>
    <dgm:pt modelId="{AA0FC258-EE54-4426-BA19-3ED00DFBC7C6}" type="sibTrans" cxnId="{A467851C-8795-4A16-BBB4-CDC4C63626A6}">
      <dgm:prSet/>
      <dgm:spPr/>
      <dgm:t>
        <a:bodyPr/>
        <a:lstStyle/>
        <a:p>
          <a:endParaRPr lang="en-US"/>
        </a:p>
      </dgm:t>
    </dgm:pt>
    <dgm:pt modelId="{51185250-FCFC-4856-9BC1-808F445691FF}">
      <dgm:prSet custT="1"/>
      <dgm:spPr/>
      <dgm:t>
        <a:bodyPr anchor="ctr"/>
        <a:lstStyle/>
        <a:p>
          <a:r>
            <a:rPr lang="en-US" sz="32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Root Nameserver</a:t>
          </a:r>
          <a:endParaRPr lang="en-US" sz="32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BF629FBF-9AFA-4D29-9F7B-DDF6CA97DF54}" type="parTrans" cxnId="{F8B82320-BC7D-46D5-A435-3C4CB8433BC9}">
      <dgm:prSet/>
      <dgm:spPr/>
      <dgm:t>
        <a:bodyPr/>
        <a:lstStyle/>
        <a:p>
          <a:endParaRPr lang="en-US"/>
        </a:p>
      </dgm:t>
    </dgm:pt>
    <dgm:pt modelId="{6200A240-AA0E-4C48-B623-A6ABD3E86804}" type="sibTrans" cxnId="{F8B82320-BC7D-46D5-A435-3C4CB8433BC9}">
      <dgm:prSet/>
      <dgm:spPr/>
      <dgm:t>
        <a:bodyPr/>
        <a:lstStyle/>
        <a:p>
          <a:endParaRPr lang="en-US"/>
        </a:p>
      </dgm:t>
    </dgm:pt>
    <dgm:pt modelId="{97A8F09D-90ED-4143-A210-F1A124A5C1A5}">
      <dgm:prSet custT="1"/>
      <dgm:spPr/>
      <dgm:t>
        <a:bodyPr anchor="ctr"/>
        <a:lstStyle/>
        <a:p>
          <a:r>
            <a:rPr lang="en-US" sz="3200" b="0" i="0" dirty="0">
              <a:solidFill>
                <a:schemeClr val="tx1"/>
              </a:solidFill>
              <a:latin typeface="Calibri" panose="020F0502020204030204" pitchFamily="34" charset="0"/>
              <a:ea typeface="Calibri" panose="020F0502020204030204" pitchFamily="34" charset="0"/>
              <a:cs typeface="Calibri" panose="020F0502020204030204" pitchFamily="34" charset="0"/>
            </a:rPr>
            <a:t>TLD Nameserver</a:t>
          </a:r>
          <a:endParaRPr lang="en-US" sz="3200" b="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802B0DF1-1474-447B-98D2-6675A1E37225}" type="parTrans" cxnId="{3ECFD456-C6B3-4D0C-A29C-3044673FAEC4}">
      <dgm:prSet/>
      <dgm:spPr/>
      <dgm:t>
        <a:bodyPr/>
        <a:lstStyle/>
        <a:p>
          <a:endParaRPr lang="en-US"/>
        </a:p>
      </dgm:t>
    </dgm:pt>
    <dgm:pt modelId="{CFC31AFC-949D-456D-A832-36A3DE195F4A}" type="sibTrans" cxnId="{3ECFD456-C6B3-4D0C-A29C-3044673FAEC4}">
      <dgm:prSet/>
      <dgm:spPr/>
      <dgm:t>
        <a:bodyPr/>
        <a:lstStyle/>
        <a:p>
          <a:endParaRPr lang="en-US"/>
        </a:p>
      </dgm:t>
    </dgm:pt>
    <dgm:pt modelId="{7B4624AD-940D-4237-9D3A-FD9A03CBC372}" type="pres">
      <dgm:prSet presAssocID="{79BB456F-2A3E-471B-A292-753CBBA97434}" presName="vert0" presStyleCnt="0">
        <dgm:presLayoutVars>
          <dgm:dir/>
          <dgm:animOne val="branch"/>
          <dgm:animLvl val="lvl"/>
        </dgm:presLayoutVars>
      </dgm:prSet>
      <dgm:spPr/>
    </dgm:pt>
    <dgm:pt modelId="{A796F3EB-308E-45B9-A7A8-CA46B8EFABD8}" type="pres">
      <dgm:prSet presAssocID="{6FF7808F-348A-4768-9B0B-2F958B342AF2}" presName="thickLine" presStyleLbl="alignNode1" presStyleIdx="0" presStyleCnt="2"/>
      <dgm:spPr/>
    </dgm:pt>
    <dgm:pt modelId="{5CE1A858-3734-4B5B-8383-887793604E75}" type="pres">
      <dgm:prSet presAssocID="{6FF7808F-348A-4768-9B0B-2F958B342AF2}" presName="horz1" presStyleCnt="0"/>
      <dgm:spPr/>
    </dgm:pt>
    <dgm:pt modelId="{8B321E72-AE16-44E7-9E02-B2138E6C97C8}" type="pres">
      <dgm:prSet presAssocID="{6FF7808F-348A-4768-9B0B-2F958B342AF2}" presName="tx1" presStyleLbl="revTx" presStyleIdx="0" presStyleCnt="6" custScaleX="500000" custScaleY="21840"/>
      <dgm:spPr/>
    </dgm:pt>
    <dgm:pt modelId="{FCAC7347-3CAD-41A3-82A1-31D08E512141}" type="pres">
      <dgm:prSet presAssocID="{6FF7808F-348A-4768-9B0B-2F958B342AF2}" presName="vert1" presStyleCnt="0"/>
      <dgm:spPr/>
    </dgm:pt>
    <dgm:pt modelId="{DF31F830-5172-4D36-8915-8E76A62A3BDC}" type="pres">
      <dgm:prSet presAssocID="{0C2C8442-65FF-4C39-A476-3A651BE97DC0}" presName="thickLine" presStyleLbl="alignNode1" presStyleIdx="1" presStyleCnt="2"/>
      <dgm:spPr/>
    </dgm:pt>
    <dgm:pt modelId="{B9A207D1-B5E8-4F6F-B502-860EF1F6EBF7}" type="pres">
      <dgm:prSet presAssocID="{0C2C8442-65FF-4C39-A476-3A651BE97DC0}" presName="horz1" presStyleCnt="0"/>
      <dgm:spPr/>
    </dgm:pt>
    <dgm:pt modelId="{E0ED7D6E-001C-4671-ABD8-73DCEFFF5EA2}" type="pres">
      <dgm:prSet presAssocID="{0C2C8442-65FF-4C39-A476-3A651BE97DC0}" presName="tx1" presStyleLbl="revTx" presStyleIdx="1" presStyleCnt="6"/>
      <dgm:spPr/>
    </dgm:pt>
    <dgm:pt modelId="{6FC1C383-B393-4BE1-A697-2699B06FB492}" type="pres">
      <dgm:prSet presAssocID="{0C2C8442-65FF-4C39-A476-3A651BE97DC0}" presName="vert1" presStyleCnt="0"/>
      <dgm:spPr/>
    </dgm:pt>
    <dgm:pt modelId="{C79F8DC3-AD7F-4059-9692-A45BBB9F65BE}" type="pres">
      <dgm:prSet presAssocID="{3D6B9680-F2FD-45E1-84A4-3740B339A055}" presName="vertSpace2a" presStyleCnt="0"/>
      <dgm:spPr/>
    </dgm:pt>
    <dgm:pt modelId="{38699BE1-D312-471F-A311-6FEA03CA8313}" type="pres">
      <dgm:prSet presAssocID="{3D6B9680-F2FD-45E1-84A4-3740B339A055}" presName="horz2" presStyleCnt="0"/>
      <dgm:spPr/>
    </dgm:pt>
    <dgm:pt modelId="{0B3AE0FB-350F-4F85-9790-858A34A1FD2C}" type="pres">
      <dgm:prSet presAssocID="{3D6B9680-F2FD-45E1-84A4-3740B339A055}" presName="horzSpace2" presStyleCnt="0"/>
      <dgm:spPr/>
    </dgm:pt>
    <dgm:pt modelId="{66FF8AFA-DA7C-49BE-AA5A-C8D25D0A7D23}" type="pres">
      <dgm:prSet presAssocID="{3D6B9680-F2FD-45E1-84A4-3740B339A055}" presName="tx2" presStyleLbl="revTx" presStyleIdx="2" presStyleCnt="6"/>
      <dgm:spPr/>
    </dgm:pt>
    <dgm:pt modelId="{C0950246-5C5B-4927-AAF8-56EC841E23B4}" type="pres">
      <dgm:prSet presAssocID="{3D6B9680-F2FD-45E1-84A4-3740B339A055}" presName="vert2" presStyleCnt="0"/>
      <dgm:spPr/>
    </dgm:pt>
    <dgm:pt modelId="{E70B6128-C413-47A3-BD8F-0E72113CD4A5}" type="pres">
      <dgm:prSet presAssocID="{3D6B9680-F2FD-45E1-84A4-3740B339A055}" presName="thinLine2b" presStyleLbl="callout" presStyleIdx="0" presStyleCnt="4"/>
      <dgm:spPr/>
    </dgm:pt>
    <dgm:pt modelId="{F4977DF1-C6FF-4570-84E9-FCA67626359A}" type="pres">
      <dgm:prSet presAssocID="{3D6B9680-F2FD-45E1-84A4-3740B339A055}" presName="vertSpace2b" presStyleCnt="0"/>
      <dgm:spPr/>
    </dgm:pt>
    <dgm:pt modelId="{F1D0F031-D678-4EBE-B777-A8130968C356}" type="pres">
      <dgm:prSet presAssocID="{51185250-FCFC-4856-9BC1-808F445691FF}" presName="horz2" presStyleCnt="0"/>
      <dgm:spPr/>
    </dgm:pt>
    <dgm:pt modelId="{DADC80F4-ED7E-40E4-9D4D-83881CEC692E}" type="pres">
      <dgm:prSet presAssocID="{51185250-FCFC-4856-9BC1-808F445691FF}" presName="horzSpace2" presStyleCnt="0"/>
      <dgm:spPr/>
    </dgm:pt>
    <dgm:pt modelId="{5458B7A2-A528-4897-B20E-DA70A24154E0}" type="pres">
      <dgm:prSet presAssocID="{51185250-FCFC-4856-9BC1-808F445691FF}" presName="tx2" presStyleLbl="revTx" presStyleIdx="3" presStyleCnt="6"/>
      <dgm:spPr/>
    </dgm:pt>
    <dgm:pt modelId="{3BBD3D77-5202-4A25-9CC1-A6EE56AD41D7}" type="pres">
      <dgm:prSet presAssocID="{51185250-FCFC-4856-9BC1-808F445691FF}" presName="vert2" presStyleCnt="0"/>
      <dgm:spPr/>
    </dgm:pt>
    <dgm:pt modelId="{762B8C08-7871-4E3B-B48F-A53078C27E0A}" type="pres">
      <dgm:prSet presAssocID="{51185250-FCFC-4856-9BC1-808F445691FF}" presName="thinLine2b" presStyleLbl="callout" presStyleIdx="1" presStyleCnt="4"/>
      <dgm:spPr/>
    </dgm:pt>
    <dgm:pt modelId="{05C14002-3763-44A3-8681-564D804F1197}" type="pres">
      <dgm:prSet presAssocID="{51185250-FCFC-4856-9BC1-808F445691FF}" presName="vertSpace2b" presStyleCnt="0"/>
      <dgm:spPr/>
    </dgm:pt>
    <dgm:pt modelId="{7DC5203C-E935-4D10-8864-A79C4DF6974D}" type="pres">
      <dgm:prSet presAssocID="{97A8F09D-90ED-4143-A210-F1A124A5C1A5}" presName="horz2" presStyleCnt="0"/>
      <dgm:spPr/>
    </dgm:pt>
    <dgm:pt modelId="{DF9B60BE-CD8F-4D82-9632-B88D58587C20}" type="pres">
      <dgm:prSet presAssocID="{97A8F09D-90ED-4143-A210-F1A124A5C1A5}" presName="horzSpace2" presStyleCnt="0"/>
      <dgm:spPr/>
    </dgm:pt>
    <dgm:pt modelId="{8868B44A-4A61-4235-98DF-845A014F0C2A}" type="pres">
      <dgm:prSet presAssocID="{97A8F09D-90ED-4143-A210-F1A124A5C1A5}" presName="tx2" presStyleLbl="revTx" presStyleIdx="4" presStyleCnt="6"/>
      <dgm:spPr/>
    </dgm:pt>
    <dgm:pt modelId="{F41687F2-E19C-497E-B385-AB327FB80E14}" type="pres">
      <dgm:prSet presAssocID="{97A8F09D-90ED-4143-A210-F1A124A5C1A5}" presName="vert2" presStyleCnt="0"/>
      <dgm:spPr/>
    </dgm:pt>
    <dgm:pt modelId="{86644021-1B7E-443D-B7CB-9035A2AD212E}" type="pres">
      <dgm:prSet presAssocID="{97A8F09D-90ED-4143-A210-F1A124A5C1A5}" presName="thinLine2b" presStyleLbl="callout" presStyleIdx="2" presStyleCnt="4"/>
      <dgm:spPr/>
    </dgm:pt>
    <dgm:pt modelId="{AC8C5D09-1B20-4047-8E51-B7ADBBB84D27}" type="pres">
      <dgm:prSet presAssocID="{97A8F09D-90ED-4143-A210-F1A124A5C1A5}" presName="vertSpace2b" presStyleCnt="0"/>
      <dgm:spPr/>
    </dgm:pt>
    <dgm:pt modelId="{C9693ACA-6E36-4B04-AAA7-D85480C90EB1}" type="pres">
      <dgm:prSet presAssocID="{C699AFB4-310A-483F-9277-DB993858F6BA}" presName="horz2" presStyleCnt="0"/>
      <dgm:spPr/>
    </dgm:pt>
    <dgm:pt modelId="{260A4E7D-9744-4DC4-803E-5B8D1E58ED5C}" type="pres">
      <dgm:prSet presAssocID="{C699AFB4-310A-483F-9277-DB993858F6BA}" presName="horzSpace2" presStyleCnt="0"/>
      <dgm:spPr/>
    </dgm:pt>
    <dgm:pt modelId="{F7F8BBFC-3103-4A3A-9F99-1ED47F90D4B8}" type="pres">
      <dgm:prSet presAssocID="{C699AFB4-310A-483F-9277-DB993858F6BA}" presName="tx2" presStyleLbl="revTx" presStyleIdx="5" presStyleCnt="6"/>
      <dgm:spPr/>
    </dgm:pt>
    <dgm:pt modelId="{6C424E4E-D9B5-4130-AEEB-B5FED8792ADE}" type="pres">
      <dgm:prSet presAssocID="{C699AFB4-310A-483F-9277-DB993858F6BA}" presName="vert2" presStyleCnt="0"/>
      <dgm:spPr/>
    </dgm:pt>
    <dgm:pt modelId="{7E9BBF88-1015-4F79-9010-AE9F311C51C5}" type="pres">
      <dgm:prSet presAssocID="{C699AFB4-310A-483F-9277-DB993858F6BA}" presName="thinLine2b" presStyleLbl="callout" presStyleIdx="3" presStyleCnt="4"/>
      <dgm:spPr/>
    </dgm:pt>
    <dgm:pt modelId="{84D8E8F2-A6A0-4F1A-9ED7-D8464DFE4544}" type="pres">
      <dgm:prSet presAssocID="{C699AFB4-310A-483F-9277-DB993858F6BA}" presName="vertSpace2b" presStyleCnt="0"/>
      <dgm:spPr/>
    </dgm:pt>
  </dgm:ptLst>
  <dgm:cxnLst>
    <dgm:cxn modelId="{7E9C9306-66A8-43A1-B1AB-75ED2ECAFE74}" srcId="{0C2C8442-65FF-4C39-A476-3A651BE97DC0}" destId="{3D6B9680-F2FD-45E1-84A4-3740B339A055}" srcOrd="0" destOrd="0" parTransId="{01584F13-4EE9-4790-8282-7C415C1F1B52}" sibTransId="{7D92C636-0FF5-4EB9-B011-D7B1C701DC58}"/>
    <dgm:cxn modelId="{A467851C-8795-4A16-BBB4-CDC4C63626A6}" srcId="{0C2C8442-65FF-4C39-A476-3A651BE97DC0}" destId="{C699AFB4-310A-483F-9277-DB993858F6BA}" srcOrd="3" destOrd="0" parTransId="{B95C1D18-1FA9-49B8-ADC2-9D3A505B5C20}" sibTransId="{AA0FC258-EE54-4426-BA19-3ED00DFBC7C6}"/>
    <dgm:cxn modelId="{F8B82320-BC7D-46D5-A435-3C4CB8433BC9}" srcId="{0C2C8442-65FF-4C39-A476-3A651BE97DC0}" destId="{51185250-FCFC-4856-9BC1-808F445691FF}" srcOrd="1" destOrd="0" parTransId="{BF629FBF-9AFA-4D29-9F7B-DDF6CA97DF54}" sibTransId="{6200A240-AA0E-4C48-B623-A6ABD3E86804}"/>
    <dgm:cxn modelId="{AEA45567-4260-4947-A874-E7DADF38DF01}" srcId="{79BB456F-2A3E-471B-A292-753CBBA97434}" destId="{6FF7808F-348A-4768-9B0B-2F958B342AF2}" srcOrd="0" destOrd="0" parTransId="{451C99D8-88D8-44ED-AB77-EF835A0664D2}" sibTransId="{0D94524B-2D54-4283-B23C-32FE88B8DA97}"/>
    <dgm:cxn modelId="{CE06F869-A2C2-404A-845B-522D50D57DEA}" type="presOf" srcId="{79BB456F-2A3E-471B-A292-753CBBA97434}" destId="{7B4624AD-940D-4237-9D3A-FD9A03CBC372}" srcOrd="0" destOrd="0" presId="urn:microsoft.com/office/officeart/2008/layout/LinedList"/>
    <dgm:cxn modelId="{3ECFD456-C6B3-4D0C-A29C-3044673FAEC4}" srcId="{0C2C8442-65FF-4C39-A476-3A651BE97DC0}" destId="{97A8F09D-90ED-4143-A210-F1A124A5C1A5}" srcOrd="2" destOrd="0" parTransId="{802B0DF1-1474-447B-98D2-6675A1E37225}" sibTransId="{CFC31AFC-949D-456D-A832-36A3DE195F4A}"/>
    <dgm:cxn modelId="{B1801D90-6603-452F-B3AF-29C6565E7E07}" type="presOf" srcId="{0C2C8442-65FF-4C39-A476-3A651BE97DC0}" destId="{E0ED7D6E-001C-4671-ABD8-73DCEFFF5EA2}" srcOrd="0" destOrd="0" presId="urn:microsoft.com/office/officeart/2008/layout/LinedList"/>
    <dgm:cxn modelId="{1043A992-26C6-4B88-83F3-9B83F92D27BA}" type="presOf" srcId="{C699AFB4-310A-483F-9277-DB993858F6BA}" destId="{F7F8BBFC-3103-4A3A-9F99-1ED47F90D4B8}" srcOrd="0" destOrd="0" presId="urn:microsoft.com/office/officeart/2008/layout/LinedList"/>
    <dgm:cxn modelId="{A06DBEA8-7A86-41BE-9AB6-96A8F2FC4399}" type="presOf" srcId="{6FF7808F-348A-4768-9B0B-2F958B342AF2}" destId="{8B321E72-AE16-44E7-9E02-B2138E6C97C8}" srcOrd="0" destOrd="0" presId="urn:microsoft.com/office/officeart/2008/layout/LinedList"/>
    <dgm:cxn modelId="{570951E2-8281-4A4E-8EBE-1A54F0C8524B}" type="presOf" srcId="{3D6B9680-F2FD-45E1-84A4-3740B339A055}" destId="{66FF8AFA-DA7C-49BE-AA5A-C8D25D0A7D23}" srcOrd="0" destOrd="0" presId="urn:microsoft.com/office/officeart/2008/layout/LinedList"/>
    <dgm:cxn modelId="{7E7EAAE4-D915-4126-BE76-73E9493614F5}" type="presOf" srcId="{51185250-FCFC-4856-9BC1-808F445691FF}" destId="{5458B7A2-A528-4897-B20E-DA70A24154E0}" srcOrd="0" destOrd="0" presId="urn:microsoft.com/office/officeart/2008/layout/LinedList"/>
    <dgm:cxn modelId="{34E838EA-5946-42C6-8FB7-A0429267935F}" type="presOf" srcId="{97A8F09D-90ED-4143-A210-F1A124A5C1A5}" destId="{8868B44A-4A61-4235-98DF-845A014F0C2A}" srcOrd="0" destOrd="0" presId="urn:microsoft.com/office/officeart/2008/layout/LinedList"/>
    <dgm:cxn modelId="{B2C47DEB-1B59-4D41-BF39-BC6798811C7A}" srcId="{79BB456F-2A3E-471B-A292-753CBBA97434}" destId="{0C2C8442-65FF-4C39-A476-3A651BE97DC0}" srcOrd="1" destOrd="0" parTransId="{DF94605C-0D9F-4C99-819C-5CD78319ACCE}" sibTransId="{38B1F25B-2E65-44C5-BFBC-A673644A13F5}"/>
    <dgm:cxn modelId="{A555CACB-C93F-433E-B880-DCACAD1BA277}" type="presParOf" srcId="{7B4624AD-940D-4237-9D3A-FD9A03CBC372}" destId="{A796F3EB-308E-45B9-A7A8-CA46B8EFABD8}" srcOrd="0" destOrd="0" presId="urn:microsoft.com/office/officeart/2008/layout/LinedList"/>
    <dgm:cxn modelId="{8B0DD620-5948-48F4-BB67-6199E0532DF6}" type="presParOf" srcId="{7B4624AD-940D-4237-9D3A-FD9A03CBC372}" destId="{5CE1A858-3734-4B5B-8383-887793604E75}" srcOrd="1" destOrd="0" presId="urn:microsoft.com/office/officeart/2008/layout/LinedList"/>
    <dgm:cxn modelId="{5E0B759F-2B16-4409-B6B3-E9FB2922F0D4}" type="presParOf" srcId="{5CE1A858-3734-4B5B-8383-887793604E75}" destId="{8B321E72-AE16-44E7-9E02-B2138E6C97C8}" srcOrd="0" destOrd="0" presId="urn:microsoft.com/office/officeart/2008/layout/LinedList"/>
    <dgm:cxn modelId="{E95C5A0C-5A26-4227-BE0E-55FE88C50348}" type="presParOf" srcId="{5CE1A858-3734-4B5B-8383-887793604E75}" destId="{FCAC7347-3CAD-41A3-82A1-31D08E512141}" srcOrd="1" destOrd="0" presId="urn:microsoft.com/office/officeart/2008/layout/LinedList"/>
    <dgm:cxn modelId="{501E9027-2A08-482D-B1BA-2795BCEE062A}" type="presParOf" srcId="{7B4624AD-940D-4237-9D3A-FD9A03CBC372}" destId="{DF31F830-5172-4D36-8915-8E76A62A3BDC}" srcOrd="2" destOrd="0" presId="urn:microsoft.com/office/officeart/2008/layout/LinedList"/>
    <dgm:cxn modelId="{501580C4-D7D1-43CB-97F5-6222B755BD33}" type="presParOf" srcId="{7B4624AD-940D-4237-9D3A-FD9A03CBC372}" destId="{B9A207D1-B5E8-4F6F-B502-860EF1F6EBF7}" srcOrd="3" destOrd="0" presId="urn:microsoft.com/office/officeart/2008/layout/LinedList"/>
    <dgm:cxn modelId="{4A6C4F1A-C398-4969-A86E-DAD295314BD9}" type="presParOf" srcId="{B9A207D1-B5E8-4F6F-B502-860EF1F6EBF7}" destId="{E0ED7D6E-001C-4671-ABD8-73DCEFFF5EA2}" srcOrd="0" destOrd="0" presId="urn:microsoft.com/office/officeart/2008/layout/LinedList"/>
    <dgm:cxn modelId="{886447EF-DFF9-4760-8E1B-D7C6BE9777AF}" type="presParOf" srcId="{B9A207D1-B5E8-4F6F-B502-860EF1F6EBF7}" destId="{6FC1C383-B393-4BE1-A697-2699B06FB492}" srcOrd="1" destOrd="0" presId="urn:microsoft.com/office/officeart/2008/layout/LinedList"/>
    <dgm:cxn modelId="{00B365A6-5227-479B-B3C6-9706E2468AA2}" type="presParOf" srcId="{6FC1C383-B393-4BE1-A697-2699B06FB492}" destId="{C79F8DC3-AD7F-4059-9692-A45BBB9F65BE}" srcOrd="0" destOrd="0" presId="urn:microsoft.com/office/officeart/2008/layout/LinedList"/>
    <dgm:cxn modelId="{CE20DFBA-AEEA-4598-9959-7CC11D585C54}" type="presParOf" srcId="{6FC1C383-B393-4BE1-A697-2699B06FB492}" destId="{38699BE1-D312-471F-A311-6FEA03CA8313}" srcOrd="1" destOrd="0" presId="urn:microsoft.com/office/officeart/2008/layout/LinedList"/>
    <dgm:cxn modelId="{7140EF74-6ED1-4B1B-BE25-E42C09709B7F}" type="presParOf" srcId="{38699BE1-D312-471F-A311-6FEA03CA8313}" destId="{0B3AE0FB-350F-4F85-9790-858A34A1FD2C}" srcOrd="0" destOrd="0" presId="urn:microsoft.com/office/officeart/2008/layout/LinedList"/>
    <dgm:cxn modelId="{C835FA12-69A1-4670-BFA3-DE3B434A2961}" type="presParOf" srcId="{38699BE1-D312-471F-A311-6FEA03CA8313}" destId="{66FF8AFA-DA7C-49BE-AA5A-C8D25D0A7D23}" srcOrd="1" destOrd="0" presId="urn:microsoft.com/office/officeart/2008/layout/LinedList"/>
    <dgm:cxn modelId="{34616A19-2519-4B9B-BFEC-D5E29F28DB11}" type="presParOf" srcId="{38699BE1-D312-471F-A311-6FEA03CA8313}" destId="{C0950246-5C5B-4927-AAF8-56EC841E23B4}" srcOrd="2" destOrd="0" presId="urn:microsoft.com/office/officeart/2008/layout/LinedList"/>
    <dgm:cxn modelId="{99A47CC6-FEED-42D4-8CF7-814801C39510}" type="presParOf" srcId="{6FC1C383-B393-4BE1-A697-2699B06FB492}" destId="{E70B6128-C413-47A3-BD8F-0E72113CD4A5}" srcOrd="2" destOrd="0" presId="urn:microsoft.com/office/officeart/2008/layout/LinedList"/>
    <dgm:cxn modelId="{84A70544-CE5A-423A-B7C3-66DB7D660230}" type="presParOf" srcId="{6FC1C383-B393-4BE1-A697-2699B06FB492}" destId="{F4977DF1-C6FF-4570-84E9-FCA67626359A}" srcOrd="3" destOrd="0" presId="urn:microsoft.com/office/officeart/2008/layout/LinedList"/>
    <dgm:cxn modelId="{C6EAB83C-D623-4E16-9657-E51B98BCC1FA}" type="presParOf" srcId="{6FC1C383-B393-4BE1-A697-2699B06FB492}" destId="{F1D0F031-D678-4EBE-B777-A8130968C356}" srcOrd="4" destOrd="0" presId="urn:microsoft.com/office/officeart/2008/layout/LinedList"/>
    <dgm:cxn modelId="{81E5D8F5-3B72-4582-A1D8-179DD92C019A}" type="presParOf" srcId="{F1D0F031-D678-4EBE-B777-A8130968C356}" destId="{DADC80F4-ED7E-40E4-9D4D-83881CEC692E}" srcOrd="0" destOrd="0" presId="urn:microsoft.com/office/officeart/2008/layout/LinedList"/>
    <dgm:cxn modelId="{09934831-2AEB-4909-B0C1-CD4F3B356B37}" type="presParOf" srcId="{F1D0F031-D678-4EBE-B777-A8130968C356}" destId="{5458B7A2-A528-4897-B20E-DA70A24154E0}" srcOrd="1" destOrd="0" presId="urn:microsoft.com/office/officeart/2008/layout/LinedList"/>
    <dgm:cxn modelId="{14075BAF-C5E8-4EF5-A287-F52983A791EA}" type="presParOf" srcId="{F1D0F031-D678-4EBE-B777-A8130968C356}" destId="{3BBD3D77-5202-4A25-9CC1-A6EE56AD41D7}" srcOrd="2" destOrd="0" presId="urn:microsoft.com/office/officeart/2008/layout/LinedList"/>
    <dgm:cxn modelId="{6F01A9C7-6412-4F59-A038-474378439313}" type="presParOf" srcId="{6FC1C383-B393-4BE1-A697-2699B06FB492}" destId="{762B8C08-7871-4E3B-B48F-A53078C27E0A}" srcOrd="5" destOrd="0" presId="urn:microsoft.com/office/officeart/2008/layout/LinedList"/>
    <dgm:cxn modelId="{E76BC18B-F066-4261-BF36-A0A2E53B0107}" type="presParOf" srcId="{6FC1C383-B393-4BE1-A697-2699B06FB492}" destId="{05C14002-3763-44A3-8681-564D804F1197}" srcOrd="6" destOrd="0" presId="urn:microsoft.com/office/officeart/2008/layout/LinedList"/>
    <dgm:cxn modelId="{42D0F3A2-1286-401B-9E54-EC74C07889AE}" type="presParOf" srcId="{6FC1C383-B393-4BE1-A697-2699B06FB492}" destId="{7DC5203C-E935-4D10-8864-A79C4DF6974D}" srcOrd="7" destOrd="0" presId="urn:microsoft.com/office/officeart/2008/layout/LinedList"/>
    <dgm:cxn modelId="{98355EA3-3F78-4838-B819-9B2FC51FBFE1}" type="presParOf" srcId="{7DC5203C-E935-4D10-8864-A79C4DF6974D}" destId="{DF9B60BE-CD8F-4D82-9632-B88D58587C20}" srcOrd="0" destOrd="0" presId="urn:microsoft.com/office/officeart/2008/layout/LinedList"/>
    <dgm:cxn modelId="{34438B90-D88F-4F92-860B-DEDFF554041F}" type="presParOf" srcId="{7DC5203C-E935-4D10-8864-A79C4DF6974D}" destId="{8868B44A-4A61-4235-98DF-845A014F0C2A}" srcOrd="1" destOrd="0" presId="urn:microsoft.com/office/officeart/2008/layout/LinedList"/>
    <dgm:cxn modelId="{F153E046-C145-4361-9C47-B336E02A9328}" type="presParOf" srcId="{7DC5203C-E935-4D10-8864-A79C4DF6974D}" destId="{F41687F2-E19C-497E-B385-AB327FB80E14}" srcOrd="2" destOrd="0" presId="urn:microsoft.com/office/officeart/2008/layout/LinedList"/>
    <dgm:cxn modelId="{F865DB44-949F-4D6C-9BF3-099C6A1E8FD0}" type="presParOf" srcId="{6FC1C383-B393-4BE1-A697-2699B06FB492}" destId="{86644021-1B7E-443D-B7CB-9035A2AD212E}" srcOrd="8" destOrd="0" presId="urn:microsoft.com/office/officeart/2008/layout/LinedList"/>
    <dgm:cxn modelId="{8C135623-9844-4529-9304-D4C23428B62B}" type="presParOf" srcId="{6FC1C383-B393-4BE1-A697-2699B06FB492}" destId="{AC8C5D09-1B20-4047-8E51-B7ADBBB84D27}" srcOrd="9" destOrd="0" presId="urn:microsoft.com/office/officeart/2008/layout/LinedList"/>
    <dgm:cxn modelId="{EA98CA4A-8877-41F0-8FEB-DB97C6415A0F}" type="presParOf" srcId="{6FC1C383-B393-4BE1-A697-2699B06FB492}" destId="{C9693ACA-6E36-4B04-AAA7-D85480C90EB1}" srcOrd="10" destOrd="0" presId="urn:microsoft.com/office/officeart/2008/layout/LinedList"/>
    <dgm:cxn modelId="{51050B6A-969D-41C0-87DA-E05D11EDFEE0}" type="presParOf" srcId="{C9693ACA-6E36-4B04-AAA7-D85480C90EB1}" destId="{260A4E7D-9744-4DC4-803E-5B8D1E58ED5C}" srcOrd="0" destOrd="0" presId="urn:microsoft.com/office/officeart/2008/layout/LinedList"/>
    <dgm:cxn modelId="{5D7D032A-9CF0-460F-89E6-6C954031E508}" type="presParOf" srcId="{C9693ACA-6E36-4B04-AAA7-D85480C90EB1}" destId="{F7F8BBFC-3103-4A3A-9F99-1ED47F90D4B8}" srcOrd="1" destOrd="0" presId="urn:microsoft.com/office/officeart/2008/layout/LinedList"/>
    <dgm:cxn modelId="{5B4BF3F5-6C09-4B6A-AB8D-BE2EB152E7D3}" type="presParOf" srcId="{C9693ACA-6E36-4B04-AAA7-D85480C90EB1}" destId="{6C424E4E-D9B5-4130-AEEB-B5FED8792ADE}" srcOrd="2" destOrd="0" presId="urn:microsoft.com/office/officeart/2008/layout/LinedList"/>
    <dgm:cxn modelId="{112A271B-43DC-49A3-A7E4-2EEB9ED9E47D}" type="presParOf" srcId="{6FC1C383-B393-4BE1-A697-2699B06FB492}" destId="{7E9BBF88-1015-4F79-9010-AE9F311C51C5}" srcOrd="11" destOrd="0" presId="urn:microsoft.com/office/officeart/2008/layout/LinedList"/>
    <dgm:cxn modelId="{AE26A680-6770-4775-9B17-B0E3B1B97F33}" type="presParOf" srcId="{6FC1C383-B393-4BE1-A697-2699B06FB492}" destId="{84D8E8F2-A6A0-4F1A-9ED7-D8464DFE4544}" srcOrd="12"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9BB456F-2A3E-471B-A292-753CBBA97434}" type="doc">
      <dgm:prSet loTypeId="urn:microsoft.com/office/officeart/2008/layout/LinedList" loCatId="list" qsTypeId="urn:microsoft.com/office/officeart/2005/8/quickstyle/simple1" qsCatId="simple" csTypeId="urn:microsoft.com/office/officeart/2005/8/colors/accent1_3" csCatId="accent1" phldr="1"/>
      <dgm:spPr/>
      <dgm:t>
        <a:bodyPr/>
        <a:lstStyle/>
        <a:p>
          <a:endParaRPr lang="en-US"/>
        </a:p>
      </dgm:t>
    </dgm:pt>
    <dgm:pt modelId="{6FF7808F-348A-4768-9B0B-2F958B342AF2}">
      <dgm:prSet/>
      <dgm:spPr/>
      <dgm:t>
        <a:bodyPr anchor="ctr"/>
        <a:lstStyle/>
        <a:p>
          <a:r>
            <a:rPr lang="en-US" b="1" i="0" dirty="0">
              <a:solidFill>
                <a:srgbClr val="00B0F0"/>
              </a:solidFill>
              <a:latin typeface="Calibri" panose="020F0502020204030204" pitchFamily="34" charset="0"/>
              <a:ea typeface="Calibri" panose="020F0502020204030204" pitchFamily="34" charset="0"/>
              <a:cs typeface="Calibri" panose="020F0502020204030204" pitchFamily="34" charset="0"/>
            </a:rPr>
            <a:t>What are DNS records and what do they do?</a:t>
          </a:r>
          <a:endParaRPr lang="en-US" dirty="0">
            <a:solidFill>
              <a:srgbClr val="00B0F0"/>
            </a:solidFill>
            <a:latin typeface="Calibri" panose="020F0502020204030204" pitchFamily="34" charset="0"/>
            <a:ea typeface="Calibri" panose="020F0502020204030204" pitchFamily="34" charset="0"/>
            <a:cs typeface="Calibri" panose="020F0502020204030204" pitchFamily="34" charset="0"/>
          </a:endParaRPr>
        </a:p>
      </dgm:t>
    </dgm:pt>
    <dgm:pt modelId="{451C99D8-88D8-44ED-AB77-EF835A0664D2}" type="parTrans" cxnId="{AEA45567-4260-4947-A874-E7DADF38DF01}">
      <dgm:prSet/>
      <dgm:spPr/>
      <dgm:t>
        <a:bodyPr/>
        <a:lstStyle/>
        <a:p>
          <a:endParaRPr lang="en-US"/>
        </a:p>
      </dgm:t>
    </dgm:pt>
    <dgm:pt modelId="{0D94524B-2D54-4283-B23C-32FE88B8DA97}" type="sibTrans" cxnId="{AEA45567-4260-4947-A874-E7DADF38DF01}">
      <dgm:prSet/>
      <dgm:spPr/>
      <dgm:t>
        <a:bodyPr/>
        <a:lstStyle/>
        <a:p>
          <a:endParaRPr lang="en-US"/>
        </a:p>
      </dgm:t>
    </dgm:pt>
    <dgm:pt modelId="{0C2C8442-65FF-4C39-A476-3A651BE97DC0}">
      <dgm:prSet custT="1"/>
      <dgm:spPr/>
      <dgm:t>
        <a:bodyPr/>
        <a:lstStyle/>
        <a:p>
          <a:r>
            <a:rPr lang="en-US" sz="5400" b="1" i="0" dirty="0">
              <a:solidFill>
                <a:srgbClr val="0070C0"/>
              </a:solidFill>
              <a:latin typeface="Calibri" panose="020F0502020204030204" pitchFamily="34" charset="0"/>
              <a:ea typeface="Calibri" panose="020F0502020204030204" pitchFamily="34" charset="0"/>
              <a:cs typeface="Calibri" panose="020F0502020204030204" pitchFamily="34" charset="0"/>
            </a:rPr>
            <a:t>Here are some of the most common records:</a:t>
          </a:r>
          <a:endParaRPr lang="en-US" sz="54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dgm:t>
    </dgm:pt>
    <dgm:pt modelId="{DF94605C-0D9F-4C99-819C-5CD78319ACCE}" type="parTrans" cxnId="{B2C47DEB-1B59-4D41-BF39-BC6798811C7A}">
      <dgm:prSet/>
      <dgm:spPr/>
      <dgm:t>
        <a:bodyPr/>
        <a:lstStyle/>
        <a:p>
          <a:endParaRPr lang="en-US"/>
        </a:p>
      </dgm:t>
    </dgm:pt>
    <dgm:pt modelId="{38B1F25B-2E65-44C5-BFBC-A673644A13F5}" type="sibTrans" cxnId="{B2C47DEB-1B59-4D41-BF39-BC6798811C7A}">
      <dgm:prSet/>
      <dgm:spPr/>
      <dgm:t>
        <a:bodyPr/>
        <a:lstStyle/>
        <a:p>
          <a:endParaRPr lang="en-US"/>
        </a:p>
      </dgm:t>
    </dgm:pt>
    <dgm:pt modelId="{3D6B9680-F2FD-45E1-84A4-3740B339A055}">
      <dgm:prSet custT="1"/>
      <dgm:spPr/>
      <dgm:t>
        <a:bodyPr anchor="ctr"/>
        <a:lstStyle/>
        <a:p>
          <a:r>
            <a:rPr lang="en-US" sz="3200" b="1" i="0" dirty="0">
              <a:latin typeface="Calibri" panose="020F0502020204030204" pitchFamily="34" charset="0"/>
              <a:ea typeface="Calibri" panose="020F0502020204030204" pitchFamily="34" charset="0"/>
              <a:cs typeface="Calibri" panose="020F0502020204030204" pitchFamily="34" charset="0"/>
            </a:rPr>
            <a:t>A Record </a:t>
          </a:r>
          <a:r>
            <a:rPr lang="en-US" sz="3200" b="0" i="0" dirty="0">
              <a:latin typeface="Calibri" panose="020F0502020204030204" pitchFamily="34" charset="0"/>
              <a:ea typeface="Calibri" panose="020F0502020204030204" pitchFamily="34" charset="0"/>
              <a:cs typeface="Calibri" panose="020F0502020204030204" pitchFamily="34" charset="0"/>
            </a:rPr>
            <a:t>(Address Mapping record)</a:t>
          </a:r>
          <a:endParaRPr lang="en-US" sz="3200" b="0" dirty="0">
            <a:latin typeface="Calibri" panose="020F0502020204030204" pitchFamily="34" charset="0"/>
            <a:ea typeface="Calibri" panose="020F0502020204030204" pitchFamily="34" charset="0"/>
            <a:cs typeface="Calibri" panose="020F0502020204030204" pitchFamily="34" charset="0"/>
          </a:endParaRPr>
        </a:p>
      </dgm:t>
    </dgm:pt>
    <dgm:pt modelId="{01584F13-4EE9-4790-8282-7C415C1F1B52}" type="parTrans" cxnId="{7E9C9306-66A8-43A1-B1AB-75ED2ECAFE74}">
      <dgm:prSet/>
      <dgm:spPr/>
      <dgm:t>
        <a:bodyPr/>
        <a:lstStyle/>
        <a:p>
          <a:endParaRPr lang="en-US"/>
        </a:p>
      </dgm:t>
    </dgm:pt>
    <dgm:pt modelId="{7D92C636-0FF5-4EB9-B011-D7B1C701DC58}" type="sibTrans" cxnId="{7E9C9306-66A8-43A1-B1AB-75ED2ECAFE74}">
      <dgm:prSet/>
      <dgm:spPr/>
      <dgm:t>
        <a:bodyPr/>
        <a:lstStyle/>
        <a:p>
          <a:endParaRPr lang="en-US"/>
        </a:p>
      </dgm:t>
    </dgm:pt>
    <dgm:pt modelId="{C699AFB4-310A-483F-9277-DB993858F6BA}">
      <dgm:prSet custT="1"/>
      <dgm:spPr/>
      <dgm:t>
        <a:bodyPr anchor="ctr"/>
        <a:lstStyle/>
        <a:p>
          <a:r>
            <a:rPr lang="en-US" sz="3200" b="1" i="0" dirty="0">
              <a:latin typeface="Calibri" panose="020F0502020204030204" pitchFamily="34" charset="0"/>
              <a:ea typeface="Calibri" panose="020F0502020204030204" pitchFamily="34" charset="0"/>
              <a:cs typeface="Calibri" panose="020F0502020204030204" pitchFamily="34" charset="0"/>
            </a:rPr>
            <a:t>MX </a:t>
          </a:r>
          <a:r>
            <a:rPr lang="en-US" sz="3200" b="0" i="0" dirty="0">
              <a:latin typeface="Calibri" panose="020F0502020204030204" pitchFamily="34" charset="0"/>
              <a:ea typeface="Calibri" panose="020F0502020204030204" pitchFamily="34" charset="0"/>
              <a:cs typeface="Calibri" panose="020F0502020204030204" pitchFamily="34" charset="0"/>
            </a:rPr>
            <a:t>(Mail Exchange record) </a:t>
          </a:r>
          <a:endParaRPr lang="en-US" sz="3500" b="0" dirty="0">
            <a:latin typeface="Calibri" panose="020F0502020204030204" pitchFamily="34" charset="0"/>
            <a:ea typeface="Calibri" panose="020F0502020204030204" pitchFamily="34" charset="0"/>
            <a:cs typeface="Calibri" panose="020F0502020204030204" pitchFamily="34" charset="0"/>
          </a:endParaRPr>
        </a:p>
      </dgm:t>
    </dgm:pt>
    <dgm:pt modelId="{B95C1D18-1FA9-49B8-ADC2-9D3A505B5C20}" type="parTrans" cxnId="{A467851C-8795-4A16-BBB4-CDC4C63626A6}">
      <dgm:prSet/>
      <dgm:spPr/>
      <dgm:t>
        <a:bodyPr/>
        <a:lstStyle/>
        <a:p>
          <a:endParaRPr lang="en-US"/>
        </a:p>
      </dgm:t>
    </dgm:pt>
    <dgm:pt modelId="{AA0FC258-EE54-4426-BA19-3ED00DFBC7C6}" type="sibTrans" cxnId="{A467851C-8795-4A16-BBB4-CDC4C63626A6}">
      <dgm:prSet/>
      <dgm:spPr/>
      <dgm:t>
        <a:bodyPr/>
        <a:lstStyle/>
        <a:p>
          <a:endParaRPr lang="en-US"/>
        </a:p>
      </dgm:t>
    </dgm:pt>
    <dgm:pt modelId="{B5D28CC6-2498-49B2-8AD5-C0BAAE6BE110}">
      <dgm:prSet custT="1"/>
      <dgm:spPr/>
      <dgm:t>
        <a:bodyPr anchor="ctr"/>
        <a:lstStyle/>
        <a:p>
          <a:r>
            <a:rPr lang="en-US" sz="3200" b="1" i="0" dirty="0">
              <a:latin typeface="Calibri" panose="020F0502020204030204" pitchFamily="34" charset="0"/>
              <a:ea typeface="Calibri" panose="020F0502020204030204" pitchFamily="34" charset="0"/>
              <a:cs typeface="Calibri" panose="020F0502020204030204" pitchFamily="34" charset="0"/>
            </a:rPr>
            <a:t>TXT </a:t>
          </a:r>
          <a:r>
            <a:rPr lang="en-US" sz="3200" b="0" i="0" dirty="0">
              <a:latin typeface="Calibri" panose="020F0502020204030204" pitchFamily="34" charset="0"/>
              <a:ea typeface="Calibri" panose="020F0502020204030204" pitchFamily="34" charset="0"/>
              <a:cs typeface="Calibri" panose="020F0502020204030204" pitchFamily="34" charset="0"/>
            </a:rPr>
            <a:t>(Text Record)</a:t>
          </a:r>
          <a:endParaRPr lang="en-US" sz="3200" b="0" dirty="0">
            <a:latin typeface="Calibri" panose="020F0502020204030204" pitchFamily="34" charset="0"/>
            <a:ea typeface="Calibri" panose="020F0502020204030204" pitchFamily="34" charset="0"/>
            <a:cs typeface="Calibri" panose="020F0502020204030204" pitchFamily="34" charset="0"/>
          </a:endParaRPr>
        </a:p>
      </dgm:t>
    </dgm:pt>
    <dgm:pt modelId="{E9414012-20F4-461B-9B75-27B41793E57C}" type="parTrans" cxnId="{A279FC4E-FAAB-424C-8BB4-98AE7346FEAD}">
      <dgm:prSet/>
      <dgm:spPr/>
      <dgm:t>
        <a:bodyPr/>
        <a:lstStyle/>
        <a:p>
          <a:endParaRPr lang="en-US"/>
        </a:p>
      </dgm:t>
    </dgm:pt>
    <dgm:pt modelId="{01079128-E822-4D39-B338-5AADE49DD498}" type="sibTrans" cxnId="{A279FC4E-FAAB-424C-8BB4-98AE7346FEAD}">
      <dgm:prSet/>
      <dgm:spPr/>
      <dgm:t>
        <a:bodyPr/>
        <a:lstStyle/>
        <a:p>
          <a:endParaRPr lang="en-US"/>
        </a:p>
      </dgm:t>
    </dgm:pt>
    <dgm:pt modelId="{51185250-FCFC-4856-9BC1-808F445691FF}">
      <dgm:prSet custT="1"/>
      <dgm:spPr/>
      <dgm:t>
        <a:bodyPr anchor="ctr"/>
        <a:lstStyle/>
        <a:p>
          <a:r>
            <a:rPr lang="en-US" sz="3200" b="1" i="0" dirty="0">
              <a:latin typeface="Calibri" panose="020F0502020204030204" pitchFamily="34" charset="0"/>
              <a:ea typeface="Calibri" panose="020F0502020204030204" pitchFamily="34" charset="0"/>
              <a:cs typeface="Calibri" panose="020F0502020204030204" pitchFamily="34" charset="0"/>
            </a:rPr>
            <a:t>AAAA </a:t>
          </a:r>
          <a:r>
            <a:rPr lang="en-US" sz="3200" b="0" i="0" dirty="0">
              <a:latin typeface="Calibri" panose="020F0502020204030204" pitchFamily="34" charset="0"/>
              <a:ea typeface="Calibri" panose="020F0502020204030204" pitchFamily="34" charset="0"/>
              <a:cs typeface="Calibri" panose="020F0502020204030204" pitchFamily="34" charset="0"/>
            </a:rPr>
            <a:t>(IP version 6 Address record)</a:t>
          </a:r>
          <a:endParaRPr lang="en-US" sz="3200" b="0" dirty="0">
            <a:latin typeface="Calibri" panose="020F0502020204030204" pitchFamily="34" charset="0"/>
            <a:ea typeface="Calibri" panose="020F0502020204030204" pitchFamily="34" charset="0"/>
            <a:cs typeface="Calibri" panose="020F0502020204030204" pitchFamily="34" charset="0"/>
          </a:endParaRPr>
        </a:p>
      </dgm:t>
    </dgm:pt>
    <dgm:pt modelId="{BF629FBF-9AFA-4D29-9F7B-DDF6CA97DF54}" type="parTrans" cxnId="{F8B82320-BC7D-46D5-A435-3C4CB8433BC9}">
      <dgm:prSet/>
      <dgm:spPr/>
      <dgm:t>
        <a:bodyPr/>
        <a:lstStyle/>
        <a:p>
          <a:endParaRPr lang="en-US"/>
        </a:p>
      </dgm:t>
    </dgm:pt>
    <dgm:pt modelId="{6200A240-AA0E-4C48-B623-A6ABD3E86804}" type="sibTrans" cxnId="{F8B82320-BC7D-46D5-A435-3C4CB8433BC9}">
      <dgm:prSet/>
      <dgm:spPr/>
      <dgm:t>
        <a:bodyPr/>
        <a:lstStyle/>
        <a:p>
          <a:endParaRPr lang="en-US"/>
        </a:p>
      </dgm:t>
    </dgm:pt>
    <dgm:pt modelId="{97A8F09D-90ED-4143-A210-F1A124A5C1A5}">
      <dgm:prSet custT="1"/>
      <dgm:spPr/>
      <dgm:t>
        <a:bodyPr anchor="ctr"/>
        <a:lstStyle/>
        <a:p>
          <a:r>
            <a:rPr lang="en-US" sz="3200" b="1" i="0" dirty="0">
              <a:latin typeface="Calibri" panose="020F0502020204030204" pitchFamily="34" charset="0"/>
              <a:ea typeface="Calibri" panose="020F0502020204030204" pitchFamily="34" charset="0"/>
              <a:cs typeface="Calibri" panose="020F0502020204030204" pitchFamily="34" charset="0"/>
            </a:rPr>
            <a:t>CNAME </a:t>
          </a:r>
          <a:r>
            <a:rPr lang="en-US" sz="3200" b="0" i="0" dirty="0">
              <a:latin typeface="Calibri" panose="020F0502020204030204" pitchFamily="34" charset="0"/>
              <a:ea typeface="Calibri" panose="020F0502020204030204" pitchFamily="34" charset="0"/>
              <a:cs typeface="Calibri" panose="020F0502020204030204" pitchFamily="34" charset="0"/>
            </a:rPr>
            <a:t>(Canonical Name record)</a:t>
          </a:r>
          <a:endParaRPr lang="en-US" sz="3200" b="0" dirty="0">
            <a:latin typeface="Calibri" panose="020F0502020204030204" pitchFamily="34" charset="0"/>
            <a:ea typeface="Calibri" panose="020F0502020204030204" pitchFamily="34" charset="0"/>
            <a:cs typeface="Calibri" panose="020F0502020204030204" pitchFamily="34" charset="0"/>
          </a:endParaRPr>
        </a:p>
      </dgm:t>
    </dgm:pt>
    <dgm:pt modelId="{802B0DF1-1474-447B-98D2-6675A1E37225}" type="parTrans" cxnId="{3ECFD456-C6B3-4D0C-A29C-3044673FAEC4}">
      <dgm:prSet/>
      <dgm:spPr/>
      <dgm:t>
        <a:bodyPr/>
        <a:lstStyle/>
        <a:p>
          <a:endParaRPr lang="en-US"/>
        </a:p>
      </dgm:t>
    </dgm:pt>
    <dgm:pt modelId="{CFC31AFC-949D-456D-A832-36A3DE195F4A}" type="sibTrans" cxnId="{3ECFD456-C6B3-4D0C-A29C-3044673FAEC4}">
      <dgm:prSet/>
      <dgm:spPr/>
      <dgm:t>
        <a:bodyPr/>
        <a:lstStyle/>
        <a:p>
          <a:endParaRPr lang="en-US"/>
        </a:p>
      </dgm:t>
    </dgm:pt>
    <dgm:pt modelId="{7B4624AD-940D-4237-9D3A-FD9A03CBC372}" type="pres">
      <dgm:prSet presAssocID="{79BB456F-2A3E-471B-A292-753CBBA97434}" presName="vert0" presStyleCnt="0">
        <dgm:presLayoutVars>
          <dgm:dir/>
          <dgm:animOne val="branch"/>
          <dgm:animLvl val="lvl"/>
        </dgm:presLayoutVars>
      </dgm:prSet>
      <dgm:spPr/>
    </dgm:pt>
    <dgm:pt modelId="{A796F3EB-308E-45B9-A7A8-CA46B8EFABD8}" type="pres">
      <dgm:prSet presAssocID="{6FF7808F-348A-4768-9B0B-2F958B342AF2}" presName="thickLine" presStyleLbl="alignNode1" presStyleIdx="0" presStyleCnt="2"/>
      <dgm:spPr/>
    </dgm:pt>
    <dgm:pt modelId="{5CE1A858-3734-4B5B-8383-887793604E75}" type="pres">
      <dgm:prSet presAssocID="{6FF7808F-348A-4768-9B0B-2F958B342AF2}" presName="horz1" presStyleCnt="0"/>
      <dgm:spPr/>
    </dgm:pt>
    <dgm:pt modelId="{8B321E72-AE16-44E7-9E02-B2138E6C97C8}" type="pres">
      <dgm:prSet presAssocID="{6FF7808F-348A-4768-9B0B-2F958B342AF2}" presName="tx1" presStyleLbl="revTx" presStyleIdx="0" presStyleCnt="7" custScaleX="500000" custScaleY="21840"/>
      <dgm:spPr/>
    </dgm:pt>
    <dgm:pt modelId="{FCAC7347-3CAD-41A3-82A1-31D08E512141}" type="pres">
      <dgm:prSet presAssocID="{6FF7808F-348A-4768-9B0B-2F958B342AF2}" presName="vert1" presStyleCnt="0"/>
      <dgm:spPr/>
    </dgm:pt>
    <dgm:pt modelId="{DF31F830-5172-4D36-8915-8E76A62A3BDC}" type="pres">
      <dgm:prSet presAssocID="{0C2C8442-65FF-4C39-A476-3A651BE97DC0}" presName="thickLine" presStyleLbl="alignNode1" presStyleIdx="1" presStyleCnt="2"/>
      <dgm:spPr/>
    </dgm:pt>
    <dgm:pt modelId="{B9A207D1-B5E8-4F6F-B502-860EF1F6EBF7}" type="pres">
      <dgm:prSet presAssocID="{0C2C8442-65FF-4C39-A476-3A651BE97DC0}" presName="horz1" presStyleCnt="0"/>
      <dgm:spPr/>
    </dgm:pt>
    <dgm:pt modelId="{E0ED7D6E-001C-4671-ABD8-73DCEFFF5EA2}" type="pres">
      <dgm:prSet presAssocID="{0C2C8442-65FF-4C39-A476-3A651BE97DC0}" presName="tx1" presStyleLbl="revTx" presStyleIdx="1" presStyleCnt="7"/>
      <dgm:spPr/>
    </dgm:pt>
    <dgm:pt modelId="{6FC1C383-B393-4BE1-A697-2699B06FB492}" type="pres">
      <dgm:prSet presAssocID="{0C2C8442-65FF-4C39-A476-3A651BE97DC0}" presName="vert1" presStyleCnt="0"/>
      <dgm:spPr/>
    </dgm:pt>
    <dgm:pt modelId="{C79F8DC3-AD7F-4059-9692-A45BBB9F65BE}" type="pres">
      <dgm:prSet presAssocID="{3D6B9680-F2FD-45E1-84A4-3740B339A055}" presName="vertSpace2a" presStyleCnt="0"/>
      <dgm:spPr/>
    </dgm:pt>
    <dgm:pt modelId="{38699BE1-D312-471F-A311-6FEA03CA8313}" type="pres">
      <dgm:prSet presAssocID="{3D6B9680-F2FD-45E1-84A4-3740B339A055}" presName="horz2" presStyleCnt="0"/>
      <dgm:spPr/>
    </dgm:pt>
    <dgm:pt modelId="{0B3AE0FB-350F-4F85-9790-858A34A1FD2C}" type="pres">
      <dgm:prSet presAssocID="{3D6B9680-F2FD-45E1-84A4-3740B339A055}" presName="horzSpace2" presStyleCnt="0"/>
      <dgm:spPr/>
    </dgm:pt>
    <dgm:pt modelId="{66FF8AFA-DA7C-49BE-AA5A-C8D25D0A7D23}" type="pres">
      <dgm:prSet presAssocID="{3D6B9680-F2FD-45E1-84A4-3740B339A055}" presName="tx2" presStyleLbl="revTx" presStyleIdx="2" presStyleCnt="7"/>
      <dgm:spPr/>
    </dgm:pt>
    <dgm:pt modelId="{C0950246-5C5B-4927-AAF8-56EC841E23B4}" type="pres">
      <dgm:prSet presAssocID="{3D6B9680-F2FD-45E1-84A4-3740B339A055}" presName="vert2" presStyleCnt="0"/>
      <dgm:spPr/>
    </dgm:pt>
    <dgm:pt modelId="{E70B6128-C413-47A3-BD8F-0E72113CD4A5}" type="pres">
      <dgm:prSet presAssocID="{3D6B9680-F2FD-45E1-84A4-3740B339A055}" presName="thinLine2b" presStyleLbl="callout" presStyleIdx="0" presStyleCnt="5"/>
      <dgm:spPr/>
    </dgm:pt>
    <dgm:pt modelId="{F4977DF1-C6FF-4570-84E9-FCA67626359A}" type="pres">
      <dgm:prSet presAssocID="{3D6B9680-F2FD-45E1-84A4-3740B339A055}" presName="vertSpace2b" presStyleCnt="0"/>
      <dgm:spPr/>
    </dgm:pt>
    <dgm:pt modelId="{F1D0F031-D678-4EBE-B777-A8130968C356}" type="pres">
      <dgm:prSet presAssocID="{51185250-FCFC-4856-9BC1-808F445691FF}" presName="horz2" presStyleCnt="0"/>
      <dgm:spPr/>
    </dgm:pt>
    <dgm:pt modelId="{DADC80F4-ED7E-40E4-9D4D-83881CEC692E}" type="pres">
      <dgm:prSet presAssocID="{51185250-FCFC-4856-9BC1-808F445691FF}" presName="horzSpace2" presStyleCnt="0"/>
      <dgm:spPr/>
    </dgm:pt>
    <dgm:pt modelId="{5458B7A2-A528-4897-B20E-DA70A24154E0}" type="pres">
      <dgm:prSet presAssocID="{51185250-FCFC-4856-9BC1-808F445691FF}" presName="tx2" presStyleLbl="revTx" presStyleIdx="3" presStyleCnt="7"/>
      <dgm:spPr/>
    </dgm:pt>
    <dgm:pt modelId="{3BBD3D77-5202-4A25-9CC1-A6EE56AD41D7}" type="pres">
      <dgm:prSet presAssocID="{51185250-FCFC-4856-9BC1-808F445691FF}" presName="vert2" presStyleCnt="0"/>
      <dgm:spPr/>
    </dgm:pt>
    <dgm:pt modelId="{762B8C08-7871-4E3B-B48F-A53078C27E0A}" type="pres">
      <dgm:prSet presAssocID="{51185250-FCFC-4856-9BC1-808F445691FF}" presName="thinLine2b" presStyleLbl="callout" presStyleIdx="1" presStyleCnt="5"/>
      <dgm:spPr/>
    </dgm:pt>
    <dgm:pt modelId="{05C14002-3763-44A3-8681-564D804F1197}" type="pres">
      <dgm:prSet presAssocID="{51185250-FCFC-4856-9BC1-808F445691FF}" presName="vertSpace2b" presStyleCnt="0"/>
      <dgm:spPr/>
    </dgm:pt>
    <dgm:pt modelId="{7DC5203C-E935-4D10-8864-A79C4DF6974D}" type="pres">
      <dgm:prSet presAssocID="{97A8F09D-90ED-4143-A210-F1A124A5C1A5}" presName="horz2" presStyleCnt="0"/>
      <dgm:spPr/>
    </dgm:pt>
    <dgm:pt modelId="{DF9B60BE-CD8F-4D82-9632-B88D58587C20}" type="pres">
      <dgm:prSet presAssocID="{97A8F09D-90ED-4143-A210-F1A124A5C1A5}" presName="horzSpace2" presStyleCnt="0"/>
      <dgm:spPr/>
    </dgm:pt>
    <dgm:pt modelId="{8868B44A-4A61-4235-98DF-845A014F0C2A}" type="pres">
      <dgm:prSet presAssocID="{97A8F09D-90ED-4143-A210-F1A124A5C1A5}" presName="tx2" presStyleLbl="revTx" presStyleIdx="4" presStyleCnt="7"/>
      <dgm:spPr/>
    </dgm:pt>
    <dgm:pt modelId="{F41687F2-E19C-497E-B385-AB327FB80E14}" type="pres">
      <dgm:prSet presAssocID="{97A8F09D-90ED-4143-A210-F1A124A5C1A5}" presName="vert2" presStyleCnt="0"/>
      <dgm:spPr/>
    </dgm:pt>
    <dgm:pt modelId="{86644021-1B7E-443D-B7CB-9035A2AD212E}" type="pres">
      <dgm:prSet presAssocID="{97A8F09D-90ED-4143-A210-F1A124A5C1A5}" presName="thinLine2b" presStyleLbl="callout" presStyleIdx="2" presStyleCnt="5"/>
      <dgm:spPr/>
    </dgm:pt>
    <dgm:pt modelId="{AC8C5D09-1B20-4047-8E51-B7ADBBB84D27}" type="pres">
      <dgm:prSet presAssocID="{97A8F09D-90ED-4143-A210-F1A124A5C1A5}" presName="vertSpace2b" presStyleCnt="0"/>
      <dgm:spPr/>
    </dgm:pt>
    <dgm:pt modelId="{C9693ACA-6E36-4B04-AAA7-D85480C90EB1}" type="pres">
      <dgm:prSet presAssocID="{C699AFB4-310A-483F-9277-DB993858F6BA}" presName="horz2" presStyleCnt="0"/>
      <dgm:spPr/>
    </dgm:pt>
    <dgm:pt modelId="{260A4E7D-9744-4DC4-803E-5B8D1E58ED5C}" type="pres">
      <dgm:prSet presAssocID="{C699AFB4-310A-483F-9277-DB993858F6BA}" presName="horzSpace2" presStyleCnt="0"/>
      <dgm:spPr/>
    </dgm:pt>
    <dgm:pt modelId="{F7F8BBFC-3103-4A3A-9F99-1ED47F90D4B8}" type="pres">
      <dgm:prSet presAssocID="{C699AFB4-310A-483F-9277-DB993858F6BA}" presName="tx2" presStyleLbl="revTx" presStyleIdx="5" presStyleCnt="7"/>
      <dgm:spPr/>
    </dgm:pt>
    <dgm:pt modelId="{6C424E4E-D9B5-4130-AEEB-B5FED8792ADE}" type="pres">
      <dgm:prSet presAssocID="{C699AFB4-310A-483F-9277-DB993858F6BA}" presName="vert2" presStyleCnt="0"/>
      <dgm:spPr/>
    </dgm:pt>
    <dgm:pt modelId="{7E9BBF88-1015-4F79-9010-AE9F311C51C5}" type="pres">
      <dgm:prSet presAssocID="{C699AFB4-310A-483F-9277-DB993858F6BA}" presName="thinLine2b" presStyleLbl="callout" presStyleIdx="3" presStyleCnt="5"/>
      <dgm:spPr/>
    </dgm:pt>
    <dgm:pt modelId="{84D8E8F2-A6A0-4F1A-9ED7-D8464DFE4544}" type="pres">
      <dgm:prSet presAssocID="{C699AFB4-310A-483F-9277-DB993858F6BA}" presName="vertSpace2b" presStyleCnt="0"/>
      <dgm:spPr/>
    </dgm:pt>
    <dgm:pt modelId="{6FADA6F7-F7B1-4026-9379-E0F45587CB02}" type="pres">
      <dgm:prSet presAssocID="{B5D28CC6-2498-49B2-8AD5-C0BAAE6BE110}" presName="horz2" presStyleCnt="0"/>
      <dgm:spPr/>
    </dgm:pt>
    <dgm:pt modelId="{D49077EB-3FE5-4AC3-8CBF-49DC7C998285}" type="pres">
      <dgm:prSet presAssocID="{B5D28CC6-2498-49B2-8AD5-C0BAAE6BE110}" presName="horzSpace2" presStyleCnt="0"/>
      <dgm:spPr/>
    </dgm:pt>
    <dgm:pt modelId="{E83E14E8-D0DA-479E-819C-69AD221AB803}" type="pres">
      <dgm:prSet presAssocID="{B5D28CC6-2498-49B2-8AD5-C0BAAE6BE110}" presName="tx2" presStyleLbl="revTx" presStyleIdx="6" presStyleCnt="7"/>
      <dgm:spPr/>
    </dgm:pt>
    <dgm:pt modelId="{7546B159-8647-4098-960B-B71C608560CF}" type="pres">
      <dgm:prSet presAssocID="{B5D28CC6-2498-49B2-8AD5-C0BAAE6BE110}" presName="vert2" presStyleCnt="0"/>
      <dgm:spPr/>
    </dgm:pt>
    <dgm:pt modelId="{FFC67B0E-3527-487D-AA09-A848EA2E0C44}" type="pres">
      <dgm:prSet presAssocID="{B5D28CC6-2498-49B2-8AD5-C0BAAE6BE110}" presName="thinLine2b" presStyleLbl="callout" presStyleIdx="4" presStyleCnt="5"/>
      <dgm:spPr/>
    </dgm:pt>
    <dgm:pt modelId="{25479D81-78D0-4166-98DE-1AAF9835045A}" type="pres">
      <dgm:prSet presAssocID="{B5D28CC6-2498-49B2-8AD5-C0BAAE6BE110}" presName="vertSpace2b" presStyleCnt="0"/>
      <dgm:spPr/>
    </dgm:pt>
  </dgm:ptLst>
  <dgm:cxnLst>
    <dgm:cxn modelId="{7E9C9306-66A8-43A1-B1AB-75ED2ECAFE74}" srcId="{0C2C8442-65FF-4C39-A476-3A651BE97DC0}" destId="{3D6B9680-F2FD-45E1-84A4-3740B339A055}" srcOrd="0" destOrd="0" parTransId="{01584F13-4EE9-4790-8282-7C415C1F1B52}" sibTransId="{7D92C636-0FF5-4EB9-B011-D7B1C701DC58}"/>
    <dgm:cxn modelId="{A467851C-8795-4A16-BBB4-CDC4C63626A6}" srcId="{0C2C8442-65FF-4C39-A476-3A651BE97DC0}" destId="{C699AFB4-310A-483F-9277-DB993858F6BA}" srcOrd="3" destOrd="0" parTransId="{B95C1D18-1FA9-49B8-ADC2-9D3A505B5C20}" sibTransId="{AA0FC258-EE54-4426-BA19-3ED00DFBC7C6}"/>
    <dgm:cxn modelId="{F8B82320-BC7D-46D5-A435-3C4CB8433BC9}" srcId="{0C2C8442-65FF-4C39-A476-3A651BE97DC0}" destId="{51185250-FCFC-4856-9BC1-808F445691FF}" srcOrd="1" destOrd="0" parTransId="{BF629FBF-9AFA-4D29-9F7B-DDF6CA97DF54}" sibTransId="{6200A240-AA0E-4C48-B623-A6ABD3E86804}"/>
    <dgm:cxn modelId="{AEA45567-4260-4947-A874-E7DADF38DF01}" srcId="{79BB456F-2A3E-471B-A292-753CBBA97434}" destId="{6FF7808F-348A-4768-9B0B-2F958B342AF2}" srcOrd="0" destOrd="0" parTransId="{451C99D8-88D8-44ED-AB77-EF835A0664D2}" sibTransId="{0D94524B-2D54-4283-B23C-32FE88B8DA97}"/>
    <dgm:cxn modelId="{CE06F869-A2C2-404A-845B-522D50D57DEA}" type="presOf" srcId="{79BB456F-2A3E-471B-A292-753CBBA97434}" destId="{7B4624AD-940D-4237-9D3A-FD9A03CBC372}" srcOrd="0" destOrd="0" presId="urn:microsoft.com/office/officeart/2008/layout/LinedList"/>
    <dgm:cxn modelId="{A279FC4E-FAAB-424C-8BB4-98AE7346FEAD}" srcId="{0C2C8442-65FF-4C39-A476-3A651BE97DC0}" destId="{B5D28CC6-2498-49B2-8AD5-C0BAAE6BE110}" srcOrd="4" destOrd="0" parTransId="{E9414012-20F4-461B-9B75-27B41793E57C}" sibTransId="{01079128-E822-4D39-B338-5AADE49DD498}"/>
    <dgm:cxn modelId="{3ECFD456-C6B3-4D0C-A29C-3044673FAEC4}" srcId="{0C2C8442-65FF-4C39-A476-3A651BE97DC0}" destId="{97A8F09D-90ED-4143-A210-F1A124A5C1A5}" srcOrd="2" destOrd="0" parTransId="{802B0DF1-1474-447B-98D2-6675A1E37225}" sibTransId="{CFC31AFC-949D-456D-A832-36A3DE195F4A}"/>
    <dgm:cxn modelId="{C9E49178-CF2E-4E8B-8A48-0CEE65C26B0A}" type="presOf" srcId="{B5D28CC6-2498-49B2-8AD5-C0BAAE6BE110}" destId="{E83E14E8-D0DA-479E-819C-69AD221AB803}" srcOrd="0" destOrd="0" presId="urn:microsoft.com/office/officeart/2008/layout/LinedList"/>
    <dgm:cxn modelId="{B1801D90-6603-452F-B3AF-29C6565E7E07}" type="presOf" srcId="{0C2C8442-65FF-4C39-A476-3A651BE97DC0}" destId="{E0ED7D6E-001C-4671-ABD8-73DCEFFF5EA2}" srcOrd="0" destOrd="0" presId="urn:microsoft.com/office/officeart/2008/layout/LinedList"/>
    <dgm:cxn modelId="{1043A992-26C6-4B88-83F3-9B83F92D27BA}" type="presOf" srcId="{C699AFB4-310A-483F-9277-DB993858F6BA}" destId="{F7F8BBFC-3103-4A3A-9F99-1ED47F90D4B8}" srcOrd="0" destOrd="0" presId="urn:microsoft.com/office/officeart/2008/layout/LinedList"/>
    <dgm:cxn modelId="{A06DBEA8-7A86-41BE-9AB6-96A8F2FC4399}" type="presOf" srcId="{6FF7808F-348A-4768-9B0B-2F958B342AF2}" destId="{8B321E72-AE16-44E7-9E02-B2138E6C97C8}" srcOrd="0" destOrd="0" presId="urn:microsoft.com/office/officeart/2008/layout/LinedList"/>
    <dgm:cxn modelId="{570951E2-8281-4A4E-8EBE-1A54F0C8524B}" type="presOf" srcId="{3D6B9680-F2FD-45E1-84A4-3740B339A055}" destId="{66FF8AFA-DA7C-49BE-AA5A-C8D25D0A7D23}" srcOrd="0" destOrd="0" presId="urn:microsoft.com/office/officeart/2008/layout/LinedList"/>
    <dgm:cxn modelId="{7E7EAAE4-D915-4126-BE76-73E9493614F5}" type="presOf" srcId="{51185250-FCFC-4856-9BC1-808F445691FF}" destId="{5458B7A2-A528-4897-B20E-DA70A24154E0}" srcOrd="0" destOrd="0" presId="urn:microsoft.com/office/officeart/2008/layout/LinedList"/>
    <dgm:cxn modelId="{34E838EA-5946-42C6-8FB7-A0429267935F}" type="presOf" srcId="{97A8F09D-90ED-4143-A210-F1A124A5C1A5}" destId="{8868B44A-4A61-4235-98DF-845A014F0C2A}" srcOrd="0" destOrd="0" presId="urn:microsoft.com/office/officeart/2008/layout/LinedList"/>
    <dgm:cxn modelId="{B2C47DEB-1B59-4D41-BF39-BC6798811C7A}" srcId="{79BB456F-2A3E-471B-A292-753CBBA97434}" destId="{0C2C8442-65FF-4C39-A476-3A651BE97DC0}" srcOrd="1" destOrd="0" parTransId="{DF94605C-0D9F-4C99-819C-5CD78319ACCE}" sibTransId="{38B1F25B-2E65-44C5-BFBC-A673644A13F5}"/>
    <dgm:cxn modelId="{A555CACB-C93F-433E-B880-DCACAD1BA277}" type="presParOf" srcId="{7B4624AD-940D-4237-9D3A-FD9A03CBC372}" destId="{A796F3EB-308E-45B9-A7A8-CA46B8EFABD8}" srcOrd="0" destOrd="0" presId="urn:microsoft.com/office/officeart/2008/layout/LinedList"/>
    <dgm:cxn modelId="{8B0DD620-5948-48F4-BB67-6199E0532DF6}" type="presParOf" srcId="{7B4624AD-940D-4237-9D3A-FD9A03CBC372}" destId="{5CE1A858-3734-4B5B-8383-887793604E75}" srcOrd="1" destOrd="0" presId="urn:microsoft.com/office/officeart/2008/layout/LinedList"/>
    <dgm:cxn modelId="{5E0B759F-2B16-4409-B6B3-E9FB2922F0D4}" type="presParOf" srcId="{5CE1A858-3734-4B5B-8383-887793604E75}" destId="{8B321E72-AE16-44E7-9E02-B2138E6C97C8}" srcOrd="0" destOrd="0" presId="urn:microsoft.com/office/officeart/2008/layout/LinedList"/>
    <dgm:cxn modelId="{E95C5A0C-5A26-4227-BE0E-55FE88C50348}" type="presParOf" srcId="{5CE1A858-3734-4B5B-8383-887793604E75}" destId="{FCAC7347-3CAD-41A3-82A1-31D08E512141}" srcOrd="1" destOrd="0" presId="urn:microsoft.com/office/officeart/2008/layout/LinedList"/>
    <dgm:cxn modelId="{501E9027-2A08-482D-B1BA-2795BCEE062A}" type="presParOf" srcId="{7B4624AD-940D-4237-9D3A-FD9A03CBC372}" destId="{DF31F830-5172-4D36-8915-8E76A62A3BDC}" srcOrd="2" destOrd="0" presId="urn:microsoft.com/office/officeart/2008/layout/LinedList"/>
    <dgm:cxn modelId="{501580C4-D7D1-43CB-97F5-6222B755BD33}" type="presParOf" srcId="{7B4624AD-940D-4237-9D3A-FD9A03CBC372}" destId="{B9A207D1-B5E8-4F6F-B502-860EF1F6EBF7}" srcOrd="3" destOrd="0" presId="urn:microsoft.com/office/officeart/2008/layout/LinedList"/>
    <dgm:cxn modelId="{4A6C4F1A-C398-4969-A86E-DAD295314BD9}" type="presParOf" srcId="{B9A207D1-B5E8-4F6F-B502-860EF1F6EBF7}" destId="{E0ED7D6E-001C-4671-ABD8-73DCEFFF5EA2}" srcOrd="0" destOrd="0" presId="urn:microsoft.com/office/officeart/2008/layout/LinedList"/>
    <dgm:cxn modelId="{886447EF-DFF9-4760-8E1B-D7C6BE9777AF}" type="presParOf" srcId="{B9A207D1-B5E8-4F6F-B502-860EF1F6EBF7}" destId="{6FC1C383-B393-4BE1-A697-2699B06FB492}" srcOrd="1" destOrd="0" presId="urn:microsoft.com/office/officeart/2008/layout/LinedList"/>
    <dgm:cxn modelId="{00B365A6-5227-479B-B3C6-9706E2468AA2}" type="presParOf" srcId="{6FC1C383-B393-4BE1-A697-2699B06FB492}" destId="{C79F8DC3-AD7F-4059-9692-A45BBB9F65BE}" srcOrd="0" destOrd="0" presId="urn:microsoft.com/office/officeart/2008/layout/LinedList"/>
    <dgm:cxn modelId="{CE20DFBA-AEEA-4598-9959-7CC11D585C54}" type="presParOf" srcId="{6FC1C383-B393-4BE1-A697-2699B06FB492}" destId="{38699BE1-D312-471F-A311-6FEA03CA8313}" srcOrd="1" destOrd="0" presId="urn:microsoft.com/office/officeart/2008/layout/LinedList"/>
    <dgm:cxn modelId="{7140EF74-6ED1-4B1B-BE25-E42C09709B7F}" type="presParOf" srcId="{38699BE1-D312-471F-A311-6FEA03CA8313}" destId="{0B3AE0FB-350F-4F85-9790-858A34A1FD2C}" srcOrd="0" destOrd="0" presId="urn:microsoft.com/office/officeart/2008/layout/LinedList"/>
    <dgm:cxn modelId="{C835FA12-69A1-4670-BFA3-DE3B434A2961}" type="presParOf" srcId="{38699BE1-D312-471F-A311-6FEA03CA8313}" destId="{66FF8AFA-DA7C-49BE-AA5A-C8D25D0A7D23}" srcOrd="1" destOrd="0" presId="urn:microsoft.com/office/officeart/2008/layout/LinedList"/>
    <dgm:cxn modelId="{34616A19-2519-4B9B-BFEC-D5E29F28DB11}" type="presParOf" srcId="{38699BE1-D312-471F-A311-6FEA03CA8313}" destId="{C0950246-5C5B-4927-AAF8-56EC841E23B4}" srcOrd="2" destOrd="0" presId="urn:microsoft.com/office/officeart/2008/layout/LinedList"/>
    <dgm:cxn modelId="{99A47CC6-FEED-42D4-8CF7-814801C39510}" type="presParOf" srcId="{6FC1C383-B393-4BE1-A697-2699B06FB492}" destId="{E70B6128-C413-47A3-BD8F-0E72113CD4A5}" srcOrd="2" destOrd="0" presId="urn:microsoft.com/office/officeart/2008/layout/LinedList"/>
    <dgm:cxn modelId="{84A70544-CE5A-423A-B7C3-66DB7D660230}" type="presParOf" srcId="{6FC1C383-B393-4BE1-A697-2699B06FB492}" destId="{F4977DF1-C6FF-4570-84E9-FCA67626359A}" srcOrd="3" destOrd="0" presId="urn:microsoft.com/office/officeart/2008/layout/LinedList"/>
    <dgm:cxn modelId="{C6EAB83C-D623-4E16-9657-E51B98BCC1FA}" type="presParOf" srcId="{6FC1C383-B393-4BE1-A697-2699B06FB492}" destId="{F1D0F031-D678-4EBE-B777-A8130968C356}" srcOrd="4" destOrd="0" presId="urn:microsoft.com/office/officeart/2008/layout/LinedList"/>
    <dgm:cxn modelId="{81E5D8F5-3B72-4582-A1D8-179DD92C019A}" type="presParOf" srcId="{F1D0F031-D678-4EBE-B777-A8130968C356}" destId="{DADC80F4-ED7E-40E4-9D4D-83881CEC692E}" srcOrd="0" destOrd="0" presId="urn:microsoft.com/office/officeart/2008/layout/LinedList"/>
    <dgm:cxn modelId="{09934831-2AEB-4909-B0C1-CD4F3B356B37}" type="presParOf" srcId="{F1D0F031-D678-4EBE-B777-A8130968C356}" destId="{5458B7A2-A528-4897-B20E-DA70A24154E0}" srcOrd="1" destOrd="0" presId="urn:microsoft.com/office/officeart/2008/layout/LinedList"/>
    <dgm:cxn modelId="{14075BAF-C5E8-4EF5-A287-F52983A791EA}" type="presParOf" srcId="{F1D0F031-D678-4EBE-B777-A8130968C356}" destId="{3BBD3D77-5202-4A25-9CC1-A6EE56AD41D7}" srcOrd="2" destOrd="0" presId="urn:microsoft.com/office/officeart/2008/layout/LinedList"/>
    <dgm:cxn modelId="{6F01A9C7-6412-4F59-A038-474378439313}" type="presParOf" srcId="{6FC1C383-B393-4BE1-A697-2699B06FB492}" destId="{762B8C08-7871-4E3B-B48F-A53078C27E0A}" srcOrd="5" destOrd="0" presId="urn:microsoft.com/office/officeart/2008/layout/LinedList"/>
    <dgm:cxn modelId="{E76BC18B-F066-4261-BF36-A0A2E53B0107}" type="presParOf" srcId="{6FC1C383-B393-4BE1-A697-2699B06FB492}" destId="{05C14002-3763-44A3-8681-564D804F1197}" srcOrd="6" destOrd="0" presId="urn:microsoft.com/office/officeart/2008/layout/LinedList"/>
    <dgm:cxn modelId="{42D0F3A2-1286-401B-9E54-EC74C07889AE}" type="presParOf" srcId="{6FC1C383-B393-4BE1-A697-2699B06FB492}" destId="{7DC5203C-E935-4D10-8864-A79C4DF6974D}" srcOrd="7" destOrd="0" presId="urn:microsoft.com/office/officeart/2008/layout/LinedList"/>
    <dgm:cxn modelId="{98355EA3-3F78-4838-B819-9B2FC51FBFE1}" type="presParOf" srcId="{7DC5203C-E935-4D10-8864-A79C4DF6974D}" destId="{DF9B60BE-CD8F-4D82-9632-B88D58587C20}" srcOrd="0" destOrd="0" presId="urn:microsoft.com/office/officeart/2008/layout/LinedList"/>
    <dgm:cxn modelId="{34438B90-D88F-4F92-860B-DEDFF554041F}" type="presParOf" srcId="{7DC5203C-E935-4D10-8864-A79C4DF6974D}" destId="{8868B44A-4A61-4235-98DF-845A014F0C2A}" srcOrd="1" destOrd="0" presId="urn:microsoft.com/office/officeart/2008/layout/LinedList"/>
    <dgm:cxn modelId="{F153E046-C145-4361-9C47-B336E02A9328}" type="presParOf" srcId="{7DC5203C-E935-4D10-8864-A79C4DF6974D}" destId="{F41687F2-E19C-497E-B385-AB327FB80E14}" srcOrd="2" destOrd="0" presId="urn:microsoft.com/office/officeart/2008/layout/LinedList"/>
    <dgm:cxn modelId="{F865DB44-949F-4D6C-9BF3-099C6A1E8FD0}" type="presParOf" srcId="{6FC1C383-B393-4BE1-A697-2699B06FB492}" destId="{86644021-1B7E-443D-B7CB-9035A2AD212E}" srcOrd="8" destOrd="0" presId="urn:microsoft.com/office/officeart/2008/layout/LinedList"/>
    <dgm:cxn modelId="{8C135623-9844-4529-9304-D4C23428B62B}" type="presParOf" srcId="{6FC1C383-B393-4BE1-A697-2699B06FB492}" destId="{AC8C5D09-1B20-4047-8E51-B7ADBBB84D27}" srcOrd="9" destOrd="0" presId="urn:microsoft.com/office/officeart/2008/layout/LinedList"/>
    <dgm:cxn modelId="{EA98CA4A-8877-41F0-8FEB-DB97C6415A0F}" type="presParOf" srcId="{6FC1C383-B393-4BE1-A697-2699B06FB492}" destId="{C9693ACA-6E36-4B04-AAA7-D85480C90EB1}" srcOrd="10" destOrd="0" presId="urn:microsoft.com/office/officeart/2008/layout/LinedList"/>
    <dgm:cxn modelId="{51050B6A-969D-41C0-87DA-E05D11EDFEE0}" type="presParOf" srcId="{C9693ACA-6E36-4B04-AAA7-D85480C90EB1}" destId="{260A4E7D-9744-4DC4-803E-5B8D1E58ED5C}" srcOrd="0" destOrd="0" presId="urn:microsoft.com/office/officeart/2008/layout/LinedList"/>
    <dgm:cxn modelId="{5D7D032A-9CF0-460F-89E6-6C954031E508}" type="presParOf" srcId="{C9693ACA-6E36-4B04-AAA7-D85480C90EB1}" destId="{F7F8BBFC-3103-4A3A-9F99-1ED47F90D4B8}" srcOrd="1" destOrd="0" presId="urn:microsoft.com/office/officeart/2008/layout/LinedList"/>
    <dgm:cxn modelId="{5B4BF3F5-6C09-4B6A-AB8D-BE2EB152E7D3}" type="presParOf" srcId="{C9693ACA-6E36-4B04-AAA7-D85480C90EB1}" destId="{6C424E4E-D9B5-4130-AEEB-B5FED8792ADE}" srcOrd="2" destOrd="0" presId="urn:microsoft.com/office/officeart/2008/layout/LinedList"/>
    <dgm:cxn modelId="{112A271B-43DC-49A3-A7E4-2EEB9ED9E47D}" type="presParOf" srcId="{6FC1C383-B393-4BE1-A697-2699B06FB492}" destId="{7E9BBF88-1015-4F79-9010-AE9F311C51C5}" srcOrd="11" destOrd="0" presId="urn:microsoft.com/office/officeart/2008/layout/LinedList"/>
    <dgm:cxn modelId="{AE26A680-6770-4775-9B17-B0E3B1B97F33}" type="presParOf" srcId="{6FC1C383-B393-4BE1-A697-2699B06FB492}" destId="{84D8E8F2-A6A0-4F1A-9ED7-D8464DFE4544}" srcOrd="12" destOrd="0" presId="urn:microsoft.com/office/officeart/2008/layout/LinedList"/>
    <dgm:cxn modelId="{08BE8034-A837-4A98-9594-3516E11306DA}" type="presParOf" srcId="{6FC1C383-B393-4BE1-A697-2699B06FB492}" destId="{6FADA6F7-F7B1-4026-9379-E0F45587CB02}" srcOrd="13" destOrd="0" presId="urn:microsoft.com/office/officeart/2008/layout/LinedList"/>
    <dgm:cxn modelId="{D9D3C4B9-9F68-4BBB-88EC-DC001116FB78}" type="presParOf" srcId="{6FADA6F7-F7B1-4026-9379-E0F45587CB02}" destId="{D49077EB-3FE5-4AC3-8CBF-49DC7C998285}" srcOrd="0" destOrd="0" presId="urn:microsoft.com/office/officeart/2008/layout/LinedList"/>
    <dgm:cxn modelId="{47CFDF86-B44C-495B-A0E2-B50FCD205A48}" type="presParOf" srcId="{6FADA6F7-F7B1-4026-9379-E0F45587CB02}" destId="{E83E14E8-D0DA-479E-819C-69AD221AB803}" srcOrd="1" destOrd="0" presId="urn:microsoft.com/office/officeart/2008/layout/LinedList"/>
    <dgm:cxn modelId="{D8205895-D05B-4FB8-84A8-2ABEC1E5F39C}" type="presParOf" srcId="{6FADA6F7-F7B1-4026-9379-E0F45587CB02}" destId="{7546B159-8647-4098-960B-B71C608560CF}" srcOrd="2" destOrd="0" presId="urn:microsoft.com/office/officeart/2008/layout/LinedList"/>
    <dgm:cxn modelId="{9E60909C-9443-41D3-B770-785069C5E74D}" type="presParOf" srcId="{6FC1C383-B393-4BE1-A697-2699B06FB492}" destId="{FFC67B0E-3527-487D-AA09-A848EA2E0C44}" srcOrd="14" destOrd="0" presId="urn:microsoft.com/office/officeart/2008/layout/LinedList"/>
    <dgm:cxn modelId="{0EF84219-80DD-4B06-82A6-DE3EDBA03F15}" type="presParOf" srcId="{6FC1C383-B393-4BE1-A697-2699B06FB492}" destId="{25479D81-78D0-4166-98DE-1AAF9835045A}" srcOrd="15"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0699837-23B7-459A-AEBF-D63E3291F0F6}" type="doc">
      <dgm:prSet loTypeId="urn:microsoft.com/office/officeart/2009/3/layout/SubStepProcess" loCatId="process" qsTypeId="urn:microsoft.com/office/officeart/2005/8/quickstyle/simple1" qsCatId="simple" csTypeId="urn:microsoft.com/office/officeart/2005/8/colors/accent1_2" csCatId="accent1" phldr="1"/>
      <dgm:spPr/>
      <dgm:t>
        <a:bodyPr/>
        <a:lstStyle/>
        <a:p>
          <a:endParaRPr lang="en-US"/>
        </a:p>
      </dgm:t>
    </dgm:pt>
    <dgm:pt modelId="{AC184C99-8B58-48D6-9759-4D546CB00138}">
      <dgm:prSet custT="1"/>
      <dgm:spPr/>
      <dgm:t>
        <a:bodyPr/>
        <a:lstStyle/>
        <a:p>
          <a:endParaRPr lang="en-US" sz="1400" b="0" i="0" dirty="0"/>
        </a:p>
        <a:p>
          <a:endParaRPr lang="en-US" sz="1400" b="0" i="0" dirty="0"/>
        </a:p>
        <a:p>
          <a:endParaRPr lang="en-US" sz="1400" b="0" i="0" dirty="0"/>
        </a:p>
        <a:p>
          <a:endParaRPr lang="en-US" sz="1400" b="0" i="0" dirty="0"/>
        </a:p>
        <a:p>
          <a:r>
            <a:rPr lang="en-US" sz="1400" b="0" i="0" dirty="0"/>
            <a:t>Recursive DNS query</a:t>
          </a:r>
          <a:endParaRPr lang="en-US" sz="1400" dirty="0"/>
        </a:p>
      </dgm:t>
    </dgm:pt>
    <dgm:pt modelId="{80251E29-C95A-43F0-A84E-EFA9EF5D2464}" type="parTrans" cxnId="{4294A64D-2DCB-40EC-93DD-581B0BADA4C7}">
      <dgm:prSet/>
      <dgm:spPr/>
      <dgm:t>
        <a:bodyPr/>
        <a:lstStyle/>
        <a:p>
          <a:endParaRPr lang="en-US" sz="2000"/>
        </a:p>
      </dgm:t>
    </dgm:pt>
    <dgm:pt modelId="{6BB97D62-7851-4CD2-B665-4A60808D1DAE}" type="sibTrans" cxnId="{4294A64D-2DCB-40EC-93DD-581B0BADA4C7}">
      <dgm:prSet/>
      <dgm:spPr/>
      <dgm:t>
        <a:bodyPr/>
        <a:lstStyle/>
        <a:p>
          <a:endParaRPr lang="en-US" sz="2000"/>
        </a:p>
      </dgm:t>
    </dgm:pt>
    <dgm:pt modelId="{7B089B77-69FF-418B-AF34-B8EDFDD288DB}">
      <dgm:prSet custT="1"/>
      <dgm:spPr/>
      <dgm:t>
        <a:bodyPr/>
        <a:lstStyle/>
        <a:p>
          <a:endParaRPr lang="en-US" sz="1400" b="0" i="0" dirty="0"/>
        </a:p>
        <a:p>
          <a:endParaRPr lang="en-US" sz="1400" b="0" i="0" dirty="0"/>
        </a:p>
        <a:p>
          <a:endParaRPr lang="en-US" sz="1400" b="0" i="0" dirty="0"/>
        </a:p>
        <a:p>
          <a:endParaRPr lang="en-US" sz="1400" b="0" i="0" dirty="0"/>
        </a:p>
        <a:p>
          <a:r>
            <a:rPr lang="en-US" sz="1400" b="0" i="0" dirty="0"/>
            <a:t>Recursive DNS Server</a:t>
          </a:r>
          <a:endParaRPr lang="en-US" sz="1400" dirty="0"/>
        </a:p>
      </dgm:t>
    </dgm:pt>
    <dgm:pt modelId="{8065E782-6124-4AA4-A461-390CED3430B2}" type="parTrans" cxnId="{59C37991-FF26-45E7-A680-EA66E39E171B}">
      <dgm:prSet/>
      <dgm:spPr/>
      <dgm:t>
        <a:bodyPr/>
        <a:lstStyle/>
        <a:p>
          <a:endParaRPr lang="en-US" sz="2000"/>
        </a:p>
      </dgm:t>
    </dgm:pt>
    <dgm:pt modelId="{E7E75038-BAEB-430E-A166-0FBDC1A8F1DA}" type="sibTrans" cxnId="{59C37991-FF26-45E7-A680-EA66E39E171B}">
      <dgm:prSet/>
      <dgm:spPr/>
      <dgm:t>
        <a:bodyPr/>
        <a:lstStyle/>
        <a:p>
          <a:endParaRPr lang="en-US" sz="2000"/>
        </a:p>
      </dgm:t>
    </dgm:pt>
    <dgm:pt modelId="{9ADE1A5B-491C-4781-B970-A852454E36A5}">
      <dgm:prSet custT="1"/>
      <dgm:spPr/>
      <dgm:t>
        <a:bodyPr/>
        <a:lstStyle/>
        <a:p>
          <a:endParaRPr lang="en-US" sz="1400" b="0" i="0" dirty="0"/>
        </a:p>
        <a:p>
          <a:endParaRPr lang="en-US" sz="1400" b="0" i="0" dirty="0"/>
        </a:p>
        <a:p>
          <a:endParaRPr lang="en-US" sz="1400" b="0" i="0" dirty="0"/>
        </a:p>
        <a:p>
          <a:endParaRPr lang="en-US" sz="1400" b="0" i="0" dirty="0"/>
        </a:p>
        <a:p>
          <a:r>
            <a:rPr lang="en-US" sz="1400" b="0" i="0" dirty="0"/>
            <a:t>Query secondary/tertiary DNS Servers</a:t>
          </a:r>
          <a:endParaRPr lang="en-US" sz="1400" dirty="0"/>
        </a:p>
      </dgm:t>
    </dgm:pt>
    <dgm:pt modelId="{4C815DC4-1470-4470-9047-A19673B39B13}" type="parTrans" cxnId="{42C89004-1504-49F2-B278-565966B3EF36}">
      <dgm:prSet/>
      <dgm:spPr/>
      <dgm:t>
        <a:bodyPr/>
        <a:lstStyle/>
        <a:p>
          <a:endParaRPr lang="en-US" sz="2000"/>
        </a:p>
      </dgm:t>
    </dgm:pt>
    <dgm:pt modelId="{5DD202B1-B0FA-4EF8-B62D-897D289B51CD}" type="sibTrans" cxnId="{42C89004-1504-49F2-B278-565966B3EF36}">
      <dgm:prSet/>
      <dgm:spPr/>
      <dgm:t>
        <a:bodyPr/>
        <a:lstStyle/>
        <a:p>
          <a:endParaRPr lang="en-US" sz="2000"/>
        </a:p>
      </dgm:t>
    </dgm:pt>
    <dgm:pt modelId="{70B395E8-11D7-49E4-A713-3400616B6B10}">
      <dgm:prSet custT="1"/>
      <dgm:spPr/>
      <dgm:t>
        <a:bodyPr/>
        <a:lstStyle/>
        <a:p>
          <a:endParaRPr lang="en-US" sz="1400" b="0" i="0" dirty="0"/>
        </a:p>
        <a:p>
          <a:endParaRPr lang="en-US" sz="1400" b="0" i="0" dirty="0"/>
        </a:p>
        <a:p>
          <a:endParaRPr lang="en-US" sz="1400" b="0" i="0" dirty="0"/>
        </a:p>
        <a:p>
          <a:endParaRPr lang="en-US" sz="1400" b="0" i="0" dirty="0"/>
        </a:p>
        <a:p>
          <a:r>
            <a:rPr lang="en-US" sz="1400" b="0" i="0" dirty="0"/>
            <a:t>Three DNS Server Types</a:t>
          </a:r>
          <a:endParaRPr lang="en-US" sz="1400" dirty="0"/>
        </a:p>
      </dgm:t>
    </dgm:pt>
    <dgm:pt modelId="{C46776A0-2491-4162-8D88-55752D06832E}" type="parTrans" cxnId="{6A9F43D7-E3B9-4919-96AC-049CB21A3213}">
      <dgm:prSet/>
      <dgm:spPr/>
      <dgm:t>
        <a:bodyPr/>
        <a:lstStyle/>
        <a:p>
          <a:endParaRPr lang="en-US" sz="2000"/>
        </a:p>
      </dgm:t>
    </dgm:pt>
    <dgm:pt modelId="{7246112D-0E94-4EAD-9A8A-5987868735B8}" type="sibTrans" cxnId="{6A9F43D7-E3B9-4919-96AC-049CB21A3213}">
      <dgm:prSet/>
      <dgm:spPr/>
      <dgm:t>
        <a:bodyPr/>
        <a:lstStyle/>
        <a:p>
          <a:endParaRPr lang="en-US" sz="2000"/>
        </a:p>
      </dgm:t>
    </dgm:pt>
    <dgm:pt modelId="{12EB0805-F24F-4704-9CD2-1665E74E475A}">
      <dgm:prSet custT="1"/>
      <dgm:spPr/>
      <dgm:t>
        <a:bodyPr/>
        <a:lstStyle/>
        <a:p>
          <a:endParaRPr lang="en-US" sz="1400" b="0" i="0" dirty="0"/>
        </a:p>
        <a:p>
          <a:endParaRPr lang="en-US" sz="1400" b="0" i="0" dirty="0"/>
        </a:p>
        <a:p>
          <a:endParaRPr lang="en-US" sz="1400" b="0" i="0" dirty="0"/>
        </a:p>
        <a:p>
          <a:endParaRPr lang="en-US" sz="1400" b="0" i="0" dirty="0"/>
        </a:p>
        <a:p>
          <a:r>
            <a:rPr lang="en-US" sz="1400" b="0" i="0" dirty="0"/>
            <a:t>This site can’t be reached.</a:t>
          </a:r>
          <a:endParaRPr lang="en-US" sz="1400" dirty="0"/>
        </a:p>
      </dgm:t>
    </dgm:pt>
    <dgm:pt modelId="{B3CB88E5-88E0-48F0-8F6C-BEC2B98C41F3}" type="parTrans" cxnId="{4F4C2181-CA67-44B7-8415-00ECDA32D62D}">
      <dgm:prSet/>
      <dgm:spPr/>
      <dgm:t>
        <a:bodyPr/>
        <a:lstStyle/>
        <a:p>
          <a:endParaRPr lang="en-US" sz="2000"/>
        </a:p>
      </dgm:t>
    </dgm:pt>
    <dgm:pt modelId="{F9449859-FD9E-4C42-B220-AFE2F17DC508}" type="sibTrans" cxnId="{4F4C2181-CA67-44B7-8415-00ECDA32D62D}">
      <dgm:prSet/>
      <dgm:spPr/>
      <dgm:t>
        <a:bodyPr/>
        <a:lstStyle/>
        <a:p>
          <a:endParaRPr lang="en-US" sz="2000"/>
        </a:p>
      </dgm:t>
    </dgm:pt>
    <dgm:pt modelId="{952DB41A-EB1C-4209-8448-8F5745D9F2D0}">
      <dgm:prSet custT="1"/>
      <dgm:spPr/>
      <dgm:t>
        <a:bodyPr/>
        <a:lstStyle/>
        <a:p>
          <a:endParaRPr lang="en-US" sz="1400" b="0" i="0" dirty="0"/>
        </a:p>
        <a:p>
          <a:endParaRPr lang="en-US" sz="1400" b="0" i="0" dirty="0"/>
        </a:p>
        <a:p>
          <a:r>
            <a:rPr lang="en-US" sz="1400" b="0" i="0" dirty="0"/>
            <a:t>root name servers</a:t>
          </a:r>
          <a:endParaRPr lang="en-US" sz="1400" dirty="0"/>
        </a:p>
      </dgm:t>
    </dgm:pt>
    <dgm:pt modelId="{80F07801-BF8D-46D0-9D44-8BC18987E919}" type="parTrans" cxnId="{BE9A083A-571D-49A4-98BC-340FD7A4C070}">
      <dgm:prSet/>
      <dgm:spPr/>
      <dgm:t>
        <a:bodyPr/>
        <a:lstStyle/>
        <a:p>
          <a:endParaRPr lang="en-US" sz="2000"/>
        </a:p>
      </dgm:t>
    </dgm:pt>
    <dgm:pt modelId="{59734D6D-D8C0-4285-BE1D-BB8EBB21A0E9}" type="sibTrans" cxnId="{BE9A083A-571D-49A4-98BC-340FD7A4C070}">
      <dgm:prSet/>
      <dgm:spPr/>
      <dgm:t>
        <a:bodyPr/>
        <a:lstStyle/>
        <a:p>
          <a:endParaRPr lang="en-US" sz="2000"/>
        </a:p>
      </dgm:t>
    </dgm:pt>
    <dgm:pt modelId="{F4582725-435D-4067-ABE3-7C82AB5F2EEE}">
      <dgm:prSet custT="1"/>
      <dgm:spPr/>
      <dgm:t>
        <a:bodyPr/>
        <a:lstStyle/>
        <a:p>
          <a:r>
            <a:rPr lang="en-US" sz="1400" b="0" i="0" dirty="0"/>
            <a:t> </a:t>
          </a:r>
        </a:p>
        <a:p>
          <a:br>
            <a:rPr lang="en-US" sz="1400" b="0" i="0" dirty="0"/>
          </a:br>
          <a:r>
            <a:rPr lang="en-US" sz="1400" b="0" i="0" dirty="0"/>
            <a:t>top-level domain (TLD) name servers</a:t>
          </a:r>
          <a:endParaRPr lang="en-US" sz="1400" dirty="0"/>
        </a:p>
      </dgm:t>
    </dgm:pt>
    <dgm:pt modelId="{6907D2C1-147A-4497-8555-FD7DC391A065}" type="parTrans" cxnId="{73F6B21C-BFCA-403F-B24E-C0C26DCA72B0}">
      <dgm:prSet/>
      <dgm:spPr/>
      <dgm:t>
        <a:bodyPr/>
        <a:lstStyle/>
        <a:p>
          <a:endParaRPr lang="en-US" sz="2000"/>
        </a:p>
      </dgm:t>
    </dgm:pt>
    <dgm:pt modelId="{69E52972-4199-4E1D-9B49-B29875CB6D0F}" type="sibTrans" cxnId="{73F6B21C-BFCA-403F-B24E-C0C26DCA72B0}">
      <dgm:prSet/>
      <dgm:spPr/>
      <dgm:t>
        <a:bodyPr/>
        <a:lstStyle/>
        <a:p>
          <a:endParaRPr lang="en-US" sz="2000"/>
        </a:p>
      </dgm:t>
    </dgm:pt>
    <dgm:pt modelId="{4490DD60-BEA1-46D9-83E3-5FB569DAFE3D}">
      <dgm:prSet custT="1"/>
      <dgm:spPr/>
      <dgm:t>
        <a:bodyPr/>
        <a:lstStyle/>
        <a:p>
          <a:endParaRPr lang="en-US" sz="1400" b="0" i="0" dirty="0"/>
        </a:p>
        <a:p>
          <a:r>
            <a:rPr lang="en-US" sz="1400" b="0" i="0" dirty="0"/>
            <a:t>authoritative name servers</a:t>
          </a:r>
          <a:endParaRPr lang="en-US" sz="1400" dirty="0"/>
        </a:p>
      </dgm:t>
    </dgm:pt>
    <dgm:pt modelId="{6C9F403E-25C6-48BD-87EF-9203C1AD8DCD}" type="parTrans" cxnId="{40992F9C-53B3-487F-8174-E801B5B97871}">
      <dgm:prSet/>
      <dgm:spPr/>
      <dgm:t>
        <a:bodyPr/>
        <a:lstStyle/>
        <a:p>
          <a:endParaRPr lang="en-US" sz="2000"/>
        </a:p>
      </dgm:t>
    </dgm:pt>
    <dgm:pt modelId="{CFD10B48-E91A-4E33-A7AF-B8C901ABC796}" type="sibTrans" cxnId="{40992F9C-53B3-487F-8174-E801B5B97871}">
      <dgm:prSet/>
      <dgm:spPr/>
      <dgm:t>
        <a:bodyPr/>
        <a:lstStyle/>
        <a:p>
          <a:endParaRPr lang="en-US" sz="2000"/>
        </a:p>
      </dgm:t>
    </dgm:pt>
    <dgm:pt modelId="{D897093A-3CB8-4658-8766-49AC99354632}">
      <dgm:prSet custT="1"/>
      <dgm:spPr/>
      <dgm:t>
        <a:bodyPr/>
        <a:lstStyle/>
        <a:p>
          <a:endParaRPr lang="en-US" sz="1400" dirty="0"/>
        </a:p>
        <a:p>
          <a:endParaRPr lang="en-US" sz="1400" dirty="0"/>
        </a:p>
        <a:p>
          <a:endParaRPr lang="en-US" sz="1400" dirty="0"/>
        </a:p>
        <a:p>
          <a:endParaRPr lang="en-US" sz="1400" dirty="0"/>
        </a:p>
        <a:p>
          <a:r>
            <a:rPr lang="en-US" sz="1400" dirty="0"/>
            <a:t>Caches the A record and domain IP Address</a:t>
          </a:r>
        </a:p>
      </dgm:t>
    </dgm:pt>
    <dgm:pt modelId="{8CB2F02A-5C77-451D-AD40-6748A660235D}" type="parTrans" cxnId="{489B4FD3-0483-43B9-8CDF-894ED810AE11}">
      <dgm:prSet/>
      <dgm:spPr/>
      <dgm:t>
        <a:bodyPr/>
        <a:lstStyle/>
        <a:p>
          <a:endParaRPr lang="en-US" sz="2000"/>
        </a:p>
      </dgm:t>
    </dgm:pt>
    <dgm:pt modelId="{055BF282-87E9-4E09-A6A2-2EE3A4EEDC44}" type="sibTrans" cxnId="{489B4FD3-0483-43B9-8CDF-894ED810AE11}">
      <dgm:prSet/>
      <dgm:spPr/>
      <dgm:t>
        <a:bodyPr/>
        <a:lstStyle/>
        <a:p>
          <a:endParaRPr lang="en-US" sz="2000"/>
        </a:p>
      </dgm:t>
    </dgm:pt>
    <dgm:pt modelId="{95D266EA-0BDB-4C96-9679-1B4ECB2BF847}">
      <dgm:prSet custT="1"/>
      <dgm:spPr/>
      <dgm:t>
        <a:bodyPr/>
        <a:lstStyle/>
        <a:p>
          <a:endParaRPr lang="en-US" sz="1400" dirty="0"/>
        </a:p>
      </dgm:t>
    </dgm:pt>
    <dgm:pt modelId="{D3595041-A96A-4D0F-AC77-2B38239587C7}" type="parTrans" cxnId="{4DC6FAE5-01B0-4573-95E4-0986844F03EA}">
      <dgm:prSet/>
      <dgm:spPr/>
      <dgm:t>
        <a:bodyPr/>
        <a:lstStyle/>
        <a:p>
          <a:endParaRPr lang="en-US"/>
        </a:p>
      </dgm:t>
    </dgm:pt>
    <dgm:pt modelId="{9C8043F0-21E8-4A5A-95FA-76754FAD1B2C}" type="sibTrans" cxnId="{4DC6FAE5-01B0-4573-95E4-0986844F03EA}">
      <dgm:prSet/>
      <dgm:spPr/>
      <dgm:t>
        <a:bodyPr/>
        <a:lstStyle/>
        <a:p>
          <a:endParaRPr lang="en-US"/>
        </a:p>
      </dgm:t>
    </dgm:pt>
    <dgm:pt modelId="{14EEFFC8-8766-47F9-B140-1EAE2AE0C423}">
      <dgm:prSet custT="1"/>
      <dgm:spPr/>
      <dgm:t>
        <a:bodyPr/>
        <a:lstStyle/>
        <a:p>
          <a:endParaRPr lang="en-US"/>
        </a:p>
      </dgm:t>
    </dgm:pt>
    <dgm:pt modelId="{83F941A3-FD35-4138-BB84-657778EF9D37}" type="parTrans" cxnId="{A7C38E72-4F7D-4D79-AC60-7D991E531FBA}">
      <dgm:prSet/>
      <dgm:spPr/>
      <dgm:t>
        <a:bodyPr/>
        <a:lstStyle/>
        <a:p>
          <a:endParaRPr lang="en-US"/>
        </a:p>
      </dgm:t>
    </dgm:pt>
    <dgm:pt modelId="{89C5B75A-C5C3-4AE6-88AF-77877A314705}" type="sibTrans" cxnId="{A7C38E72-4F7D-4D79-AC60-7D991E531FBA}">
      <dgm:prSet/>
      <dgm:spPr/>
      <dgm:t>
        <a:bodyPr/>
        <a:lstStyle/>
        <a:p>
          <a:endParaRPr lang="en-US"/>
        </a:p>
      </dgm:t>
    </dgm:pt>
    <dgm:pt modelId="{36BC0597-5B42-4C72-82D5-475C47143FE5}" type="pres">
      <dgm:prSet presAssocID="{B0699837-23B7-459A-AEBF-D63E3291F0F6}" presName="Name0" presStyleCnt="0">
        <dgm:presLayoutVars>
          <dgm:chMax val="7"/>
          <dgm:dir/>
          <dgm:animOne val="branch"/>
        </dgm:presLayoutVars>
      </dgm:prSet>
      <dgm:spPr/>
    </dgm:pt>
    <dgm:pt modelId="{C1C76825-B6E5-4E88-B6B0-1B7DFEE396C4}" type="pres">
      <dgm:prSet presAssocID="{95D266EA-0BDB-4C96-9679-1B4ECB2BF847}" presName="parTx1" presStyleLbl="node1" presStyleIdx="0" presStyleCnt="7"/>
      <dgm:spPr/>
    </dgm:pt>
    <dgm:pt modelId="{60283F0C-B009-4AB0-B8ED-687C6790BAD9}" type="pres">
      <dgm:prSet presAssocID="{AC184C99-8B58-48D6-9759-4D546CB00138}" presName="parTx2" presStyleLbl="node1" presStyleIdx="1" presStyleCnt="7"/>
      <dgm:spPr/>
    </dgm:pt>
    <dgm:pt modelId="{049E0056-EB93-43F9-8C66-6C9162838BDF}" type="pres">
      <dgm:prSet presAssocID="{7B089B77-69FF-418B-AF34-B8EDFDD288DB}" presName="parTx3" presStyleLbl="node1" presStyleIdx="2" presStyleCnt="7"/>
      <dgm:spPr/>
    </dgm:pt>
    <dgm:pt modelId="{E723F6C5-51B6-421A-9C6F-2C1EB1E6F31F}" type="pres">
      <dgm:prSet presAssocID="{9ADE1A5B-491C-4781-B970-A852454E36A5}" presName="parTx4" presStyleLbl="node1" presStyleIdx="3" presStyleCnt="7" custLinFactNeighborX="1258" custLinFactNeighborY="57842"/>
      <dgm:spPr/>
    </dgm:pt>
    <dgm:pt modelId="{EF373677-6EAA-4334-8AEE-A964D51C471D}" type="pres">
      <dgm:prSet presAssocID="{70B395E8-11D7-49E4-A713-3400616B6B10}" presName="parTx5" presStyleLbl="node1" presStyleIdx="4" presStyleCnt="7"/>
      <dgm:spPr/>
    </dgm:pt>
    <dgm:pt modelId="{D57F713B-1FCC-46DC-8F19-E16A3EE2C632}" type="pres">
      <dgm:prSet presAssocID="{70B395E8-11D7-49E4-A713-3400616B6B10}" presName="spPre5" presStyleCnt="0"/>
      <dgm:spPr/>
    </dgm:pt>
    <dgm:pt modelId="{9A35280F-0752-4F39-8AA7-B4492AB02428}" type="pres">
      <dgm:prSet presAssocID="{70B395E8-11D7-49E4-A713-3400616B6B10}" presName="chLin5" presStyleCnt="0"/>
      <dgm:spPr/>
    </dgm:pt>
    <dgm:pt modelId="{0EFEB62A-D398-464A-8D81-FBCF4A0D7AA9}" type="pres">
      <dgm:prSet presAssocID="{80F07801-BF8D-46D0-9D44-8BC18987E919}" presName="Name147" presStyleLbl="parChTrans1D1" presStyleIdx="0" presStyleCnt="12"/>
      <dgm:spPr>
        <a:ln>
          <a:solidFill>
            <a:srgbClr val="00B0F0"/>
          </a:solidFill>
        </a:ln>
      </dgm:spPr>
    </dgm:pt>
    <dgm:pt modelId="{DEC4A1B5-0FD0-4FCB-8515-51E0AF178906}" type="pres">
      <dgm:prSet presAssocID="{80F07801-BF8D-46D0-9D44-8BC18987E919}" presName="Name167" presStyleLbl="parChTrans1D1" presStyleIdx="1" presStyleCnt="12"/>
      <dgm:spPr/>
    </dgm:pt>
    <dgm:pt modelId="{AB8402B5-D901-4E59-98FC-CBF3DC50BE12}" type="pres">
      <dgm:prSet presAssocID="{952DB41A-EB1C-4209-8448-8F5745D9F2D0}" presName="txAndLines5" presStyleCnt="0"/>
      <dgm:spPr/>
    </dgm:pt>
    <dgm:pt modelId="{89F89EA4-FA01-4641-9894-6BE61CB33B25}" type="pres">
      <dgm:prSet presAssocID="{952DB41A-EB1C-4209-8448-8F5745D9F2D0}" presName="anchor5" presStyleCnt="0"/>
      <dgm:spPr/>
    </dgm:pt>
    <dgm:pt modelId="{8664BAE3-742C-470C-94DC-5124660D9D01}" type="pres">
      <dgm:prSet presAssocID="{952DB41A-EB1C-4209-8448-8F5745D9F2D0}" presName="backup5" presStyleCnt="0"/>
      <dgm:spPr/>
    </dgm:pt>
    <dgm:pt modelId="{A1B7AFC5-0A3D-455A-B592-7E8F52120A67}" type="pres">
      <dgm:prSet presAssocID="{952DB41A-EB1C-4209-8448-8F5745D9F2D0}" presName="preLine5" presStyleLbl="parChTrans1D1" presStyleIdx="2" presStyleCnt="12"/>
      <dgm:spPr>
        <a:ln>
          <a:solidFill>
            <a:srgbClr val="00B0F0"/>
          </a:solidFill>
          <a:tailEnd type="triangle" w="lg" len="lg"/>
        </a:ln>
      </dgm:spPr>
    </dgm:pt>
    <dgm:pt modelId="{F487E288-210B-4266-83A1-8AF9DAD6F3EF}" type="pres">
      <dgm:prSet presAssocID="{952DB41A-EB1C-4209-8448-8F5745D9F2D0}" presName="desTx5" presStyleLbl="revTx" presStyleIdx="0" presStyleCnt="0">
        <dgm:presLayoutVars>
          <dgm:bulletEnabled val="1"/>
        </dgm:presLayoutVars>
      </dgm:prSet>
      <dgm:spPr/>
    </dgm:pt>
    <dgm:pt modelId="{A48BCA57-05E6-4487-9AAD-3368A88FD1FA}" type="pres">
      <dgm:prSet presAssocID="{952DB41A-EB1C-4209-8448-8F5745D9F2D0}" presName="postLine5" presStyleLbl="parChTrans1D1" presStyleIdx="3" presStyleCnt="12"/>
      <dgm:spPr/>
    </dgm:pt>
    <dgm:pt modelId="{7D3F297F-D4BF-4E2A-B642-319DE141D03D}" type="pres">
      <dgm:prSet presAssocID="{6907D2C1-147A-4497-8555-FD7DC391A065}" presName="Name147" presStyleLbl="parChTrans1D1" presStyleIdx="4" presStyleCnt="12"/>
      <dgm:spPr/>
    </dgm:pt>
    <dgm:pt modelId="{55778668-444B-41BD-9A02-324B81D5B64B}" type="pres">
      <dgm:prSet presAssocID="{6907D2C1-147A-4497-8555-FD7DC391A065}" presName="Name167" presStyleLbl="parChTrans1D1" presStyleIdx="5" presStyleCnt="12"/>
      <dgm:spPr>
        <a:ln>
          <a:solidFill>
            <a:srgbClr val="0070C0"/>
          </a:solidFill>
          <a:headEnd type="none" w="lg" len="lg"/>
        </a:ln>
      </dgm:spPr>
    </dgm:pt>
    <dgm:pt modelId="{F932C47F-9515-4C3C-B525-190CCC1C6BF9}" type="pres">
      <dgm:prSet presAssocID="{F4582725-435D-4067-ABE3-7C82AB5F2EEE}" presName="txAndLines5" presStyleCnt="0"/>
      <dgm:spPr/>
    </dgm:pt>
    <dgm:pt modelId="{6BB463A0-DA56-4A89-986F-B7F749CCEFC0}" type="pres">
      <dgm:prSet presAssocID="{F4582725-435D-4067-ABE3-7C82AB5F2EEE}" presName="anchor5" presStyleCnt="0"/>
      <dgm:spPr/>
    </dgm:pt>
    <dgm:pt modelId="{BF3882A2-94B9-406D-9629-DDC55E7FD2BD}" type="pres">
      <dgm:prSet presAssocID="{F4582725-435D-4067-ABE3-7C82AB5F2EEE}" presName="backup5" presStyleCnt="0"/>
      <dgm:spPr/>
    </dgm:pt>
    <dgm:pt modelId="{044274E3-1E6C-4E87-84D3-7FC99FE50DD6}" type="pres">
      <dgm:prSet presAssocID="{F4582725-435D-4067-ABE3-7C82AB5F2EEE}" presName="preLine5" presStyleLbl="parChTrans1D1" presStyleIdx="6" presStyleCnt="12"/>
      <dgm:spPr>
        <a:ln>
          <a:solidFill>
            <a:srgbClr val="0070C0"/>
          </a:solidFill>
          <a:tailEnd type="triangle" w="lg" len="lg"/>
        </a:ln>
      </dgm:spPr>
    </dgm:pt>
    <dgm:pt modelId="{6899D421-E598-4058-8B39-809ED5435D6F}" type="pres">
      <dgm:prSet presAssocID="{F4582725-435D-4067-ABE3-7C82AB5F2EEE}" presName="desTx5" presStyleLbl="revTx" presStyleIdx="0" presStyleCnt="0">
        <dgm:presLayoutVars>
          <dgm:bulletEnabled val="1"/>
        </dgm:presLayoutVars>
      </dgm:prSet>
      <dgm:spPr/>
    </dgm:pt>
    <dgm:pt modelId="{58438530-4E5C-465B-B70D-A1B4F6736855}" type="pres">
      <dgm:prSet presAssocID="{F4582725-435D-4067-ABE3-7C82AB5F2EEE}" presName="postLine5" presStyleLbl="parChTrans1D1" presStyleIdx="7" presStyleCnt="12"/>
      <dgm:spPr/>
    </dgm:pt>
    <dgm:pt modelId="{8F42B26E-4B32-46D2-9AF7-98D3A602505E}" type="pres">
      <dgm:prSet presAssocID="{6C9F403E-25C6-48BD-87EF-9203C1AD8DCD}" presName="Name147" presStyleLbl="parChTrans1D1" presStyleIdx="8" presStyleCnt="12"/>
      <dgm:spPr/>
    </dgm:pt>
    <dgm:pt modelId="{03BB699A-4A7D-4B01-AE5E-745A236B5D19}" type="pres">
      <dgm:prSet presAssocID="{6C9F403E-25C6-48BD-87EF-9203C1AD8DCD}" presName="Name167" presStyleLbl="parChTrans1D1" presStyleIdx="9" presStyleCnt="12"/>
      <dgm:spPr>
        <a:ln>
          <a:solidFill>
            <a:srgbClr val="00B0F0"/>
          </a:solidFill>
          <a:headEnd type="triangle" w="lg" len="lg"/>
          <a:tailEnd type="none" w="lg" len="lg"/>
        </a:ln>
      </dgm:spPr>
    </dgm:pt>
    <dgm:pt modelId="{C8461C4D-2397-4C63-A4EF-04CA1E168C09}" type="pres">
      <dgm:prSet presAssocID="{4490DD60-BEA1-46D9-83E3-5FB569DAFE3D}" presName="txAndLines5" presStyleCnt="0"/>
      <dgm:spPr/>
    </dgm:pt>
    <dgm:pt modelId="{5095EA26-37F9-4529-9D5D-82EE9780EC24}" type="pres">
      <dgm:prSet presAssocID="{4490DD60-BEA1-46D9-83E3-5FB569DAFE3D}" presName="anchor5" presStyleCnt="0"/>
      <dgm:spPr/>
    </dgm:pt>
    <dgm:pt modelId="{EDB8C3C1-2A0F-4BF4-BDE9-ED49A844AB65}" type="pres">
      <dgm:prSet presAssocID="{4490DD60-BEA1-46D9-83E3-5FB569DAFE3D}" presName="backup5" presStyleCnt="0"/>
      <dgm:spPr/>
    </dgm:pt>
    <dgm:pt modelId="{780CE5BB-E579-4CA8-990F-E67AF3903C47}" type="pres">
      <dgm:prSet presAssocID="{4490DD60-BEA1-46D9-83E3-5FB569DAFE3D}" presName="preLine5" presStyleLbl="parChTrans1D1" presStyleIdx="10" presStyleCnt="12"/>
      <dgm:spPr>
        <a:ln>
          <a:solidFill>
            <a:srgbClr val="0070C0"/>
          </a:solidFill>
          <a:tailEnd type="triangle" w="lg" len="lg"/>
        </a:ln>
      </dgm:spPr>
    </dgm:pt>
    <dgm:pt modelId="{0BEAB458-F534-4A8F-856B-C71862782B3C}" type="pres">
      <dgm:prSet presAssocID="{4490DD60-BEA1-46D9-83E3-5FB569DAFE3D}" presName="desTx5" presStyleLbl="revTx" presStyleIdx="0" presStyleCnt="0">
        <dgm:presLayoutVars>
          <dgm:bulletEnabled val="1"/>
        </dgm:presLayoutVars>
      </dgm:prSet>
      <dgm:spPr/>
    </dgm:pt>
    <dgm:pt modelId="{A5B196A6-8E48-4DE3-ABD4-69B4F4E017B6}" type="pres">
      <dgm:prSet presAssocID="{4490DD60-BEA1-46D9-83E3-5FB569DAFE3D}" presName="postLine5" presStyleLbl="parChTrans1D1" presStyleIdx="11" presStyleCnt="12"/>
      <dgm:spPr>
        <a:ln>
          <a:solidFill>
            <a:srgbClr val="00B0F0"/>
          </a:solidFill>
        </a:ln>
      </dgm:spPr>
    </dgm:pt>
    <dgm:pt modelId="{51F517F2-942B-4735-916B-1B22ECCE5EED}" type="pres">
      <dgm:prSet presAssocID="{70B395E8-11D7-49E4-A713-3400616B6B10}" presName="spPost5" presStyleCnt="0"/>
      <dgm:spPr/>
    </dgm:pt>
    <dgm:pt modelId="{3FFF72A4-8F63-418C-B624-3DA9459100E6}" type="pres">
      <dgm:prSet presAssocID="{D897093A-3CB8-4658-8766-49AC99354632}" presName="parTx6" presStyleLbl="node1" presStyleIdx="5" presStyleCnt="7"/>
      <dgm:spPr/>
    </dgm:pt>
    <dgm:pt modelId="{FF49705D-04E0-4E3A-959B-7ADC7FD4B5E8}" type="pres">
      <dgm:prSet presAssocID="{12EB0805-F24F-4704-9CD2-1665E74E475A}" presName="parTx7" presStyleLbl="node1" presStyleIdx="6" presStyleCnt="7" custLinFactNeighborX="-12773" custLinFactNeighborY="-68268"/>
      <dgm:spPr/>
    </dgm:pt>
  </dgm:ptLst>
  <dgm:cxnLst>
    <dgm:cxn modelId="{42C89004-1504-49F2-B278-565966B3EF36}" srcId="{B0699837-23B7-459A-AEBF-D63E3291F0F6}" destId="{9ADE1A5B-491C-4781-B970-A852454E36A5}" srcOrd="3" destOrd="0" parTransId="{4C815DC4-1470-4470-9047-A19673B39B13}" sibTransId="{5DD202B1-B0FA-4EF8-B62D-897D289B51CD}"/>
    <dgm:cxn modelId="{0385710A-7B8F-433F-960F-9DA89E02BF71}" type="presOf" srcId="{4490DD60-BEA1-46D9-83E3-5FB569DAFE3D}" destId="{0BEAB458-F534-4A8F-856B-C71862782B3C}" srcOrd="0" destOrd="0" presId="urn:microsoft.com/office/officeart/2009/3/layout/SubStepProcess"/>
    <dgm:cxn modelId="{C850E40F-E217-4CC9-A862-AAF8FCBE18BE}" type="presOf" srcId="{7B089B77-69FF-418B-AF34-B8EDFDD288DB}" destId="{049E0056-EB93-43F9-8C66-6C9162838BDF}" srcOrd="0" destOrd="0" presId="urn:microsoft.com/office/officeart/2009/3/layout/SubStepProcess"/>
    <dgm:cxn modelId="{F8241515-7935-4C07-931D-E5D14F2E13C6}" type="presOf" srcId="{70B395E8-11D7-49E4-A713-3400616B6B10}" destId="{EF373677-6EAA-4334-8AEE-A964D51C471D}" srcOrd="0" destOrd="0" presId="urn:microsoft.com/office/officeart/2009/3/layout/SubStepProcess"/>
    <dgm:cxn modelId="{73F6B21C-BFCA-403F-B24E-C0C26DCA72B0}" srcId="{70B395E8-11D7-49E4-A713-3400616B6B10}" destId="{F4582725-435D-4067-ABE3-7C82AB5F2EEE}" srcOrd="1" destOrd="0" parTransId="{6907D2C1-147A-4497-8555-FD7DC391A065}" sibTransId="{69E52972-4199-4E1D-9B49-B29875CB6D0F}"/>
    <dgm:cxn modelId="{BE9A083A-571D-49A4-98BC-340FD7A4C070}" srcId="{70B395E8-11D7-49E4-A713-3400616B6B10}" destId="{952DB41A-EB1C-4209-8448-8F5745D9F2D0}" srcOrd="0" destOrd="0" parTransId="{80F07801-BF8D-46D0-9D44-8BC18987E919}" sibTransId="{59734D6D-D8C0-4285-BE1D-BB8EBB21A0E9}"/>
    <dgm:cxn modelId="{0384893A-6851-4A31-9471-7828BC44268C}" type="presOf" srcId="{B0699837-23B7-459A-AEBF-D63E3291F0F6}" destId="{36BC0597-5B42-4C72-82D5-475C47143FE5}" srcOrd="0" destOrd="0" presId="urn:microsoft.com/office/officeart/2009/3/layout/SubStepProcess"/>
    <dgm:cxn modelId="{FA6BBC60-0578-4A0B-9C71-52C0C2A27DA5}" type="presOf" srcId="{F4582725-435D-4067-ABE3-7C82AB5F2EEE}" destId="{6899D421-E598-4058-8B39-809ED5435D6F}" srcOrd="0" destOrd="0" presId="urn:microsoft.com/office/officeart/2009/3/layout/SubStepProcess"/>
    <dgm:cxn modelId="{4294A64D-2DCB-40EC-93DD-581B0BADA4C7}" srcId="{B0699837-23B7-459A-AEBF-D63E3291F0F6}" destId="{AC184C99-8B58-48D6-9759-4D546CB00138}" srcOrd="1" destOrd="0" parTransId="{80251E29-C95A-43F0-A84E-EFA9EF5D2464}" sibTransId="{6BB97D62-7851-4CD2-B665-4A60808D1DAE}"/>
    <dgm:cxn modelId="{C5112F70-EB90-4FF5-8917-E537D0540458}" type="presOf" srcId="{9ADE1A5B-491C-4781-B970-A852454E36A5}" destId="{E723F6C5-51B6-421A-9C6F-2C1EB1E6F31F}" srcOrd="0" destOrd="0" presId="urn:microsoft.com/office/officeart/2009/3/layout/SubStepProcess"/>
    <dgm:cxn modelId="{A7C38E72-4F7D-4D79-AC60-7D991E531FBA}" srcId="{B0699837-23B7-459A-AEBF-D63E3291F0F6}" destId="{14EEFFC8-8766-47F9-B140-1EAE2AE0C423}" srcOrd="7" destOrd="0" parTransId="{83F941A3-FD35-4138-BB84-657778EF9D37}" sibTransId="{89C5B75A-C5C3-4AE6-88AF-77877A314705}"/>
    <dgm:cxn modelId="{97D8427D-0337-4A8A-9DDE-DF73BB2BC0C7}" type="presOf" srcId="{12EB0805-F24F-4704-9CD2-1665E74E475A}" destId="{FF49705D-04E0-4E3A-959B-7ADC7FD4B5E8}" srcOrd="0" destOrd="0" presId="urn:microsoft.com/office/officeart/2009/3/layout/SubStepProcess"/>
    <dgm:cxn modelId="{4F4C2181-CA67-44B7-8415-00ECDA32D62D}" srcId="{B0699837-23B7-459A-AEBF-D63E3291F0F6}" destId="{12EB0805-F24F-4704-9CD2-1665E74E475A}" srcOrd="6" destOrd="0" parTransId="{B3CB88E5-88E0-48F0-8F6C-BEC2B98C41F3}" sibTransId="{F9449859-FD9E-4C42-B220-AFE2F17DC508}"/>
    <dgm:cxn modelId="{D3811F86-B722-488C-A40D-43F280650AD0}" type="presOf" srcId="{AC184C99-8B58-48D6-9759-4D546CB00138}" destId="{60283F0C-B009-4AB0-B8ED-687C6790BAD9}" srcOrd="0" destOrd="0" presId="urn:microsoft.com/office/officeart/2009/3/layout/SubStepProcess"/>
    <dgm:cxn modelId="{59C37991-FF26-45E7-A680-EA66E39E171B}" srcId="{B0699837-23B7-459A-AEBF-D63E3291F0F6}" destId="{7B089B77-69FF-418B-AF34-B8EDFDD288DB}" srcOrd="2" destOrd="0" parTransId="{8065E782-6124-4AA4-A461-390CED3430B2}" sibTransId="{E7E75038-BAEB-430E-A166-0FBDC1A8F1DA}"/>
    <dgm:cxn modelId="{40992F9C-53B3-487F-8174-E801B5B97871}" srcId="{70B395E8-11D7-49E4-A713-3400616B6B10}" destId="{4490DD60-BEA1-46D9-83E3-5FB569DAFE3D}" srcOrd="2" destOrd="0" parTransId="{6C9F403E-25C6-48BD-87EF-9203C1AD8DCD}" sibTransId="{CFD10B48-E91A-4E33-A7AF-B8C901ABC796}"/>
    <dgm:cxn modelId="{40A7FFA3-C25E-4623-B13F-EB346AD20511}" type="presOf" srcId="{952DB41A-EB1C-4209-8448-8F5745D9F2D0}" destId="{F487E288-210B-4266-83A1-8AF9DAD6F3EF}" srcOrd="0" destOrd="0" presId="urn:microsoft.com/office/officeart/2009/3/layout/SubStepProcess"/>
    <dgm:cxn modelId="{C7D152D0-11C1-4519-B301-C1D8C95CDA13}" type="presOf" srcId="{D897093A-3CB8-4658-8766-49AC99354632}" destId="{3FFF72A4-8F63-418C-B624-3DA9459100E6}" srcOrd="0" destOrd="0" presId="urn:microsoft.com/office/officeart/2009/3/layout/SubStepProcess"/>
    <dgm:cxn modelId="{489B4FD3-0483-43B9-8CDF-894ED810AE11}" srcId="{B0699837-23B7-459A-AEBF-D63E3291F0F6}" destId="{D897093A-3CB8-4658-8766-49AC99354632}" srcOrd="5" destOrd="0" parTransId="{8CB2F02A-5C77-451D-AD40-6748A660235D}" sibTransId="{055BF282-87E9-4E09-A6A2-2EE3A4EEDC44}"/>
    <dgm:cxn modelId="{6A9F43D7-E3B9-4919-96AC-049CB21A3213}" srcId="{B0699837-23B7-459A-AEBF-D63E3291F0F6}" destId="{70B395E8-11D7-49E4-A713-3400616B6B10}" srcOrd="4" destOrd="0" parTransId="{C46776A0-2491-4162-8D88-55752D06832E}" sibTransId="{7246112D-0E94-4EAD-9A8A-5987868735B8}"/>
    <dgm:cxn modelId="{84E954D8-56AE-4453-A6D3-39AD0C37D534}" type="presOf" srcId="{95D266EA-0BDB-4C96-9679-1B4ECB2BF847}" destId="{C1C76825-B6E5-4E88-B6B0-1B7DFEE396C4}" srcOrd="0" destOrd="0" presId="urn:microsoft.com/office/officeart/2009/3/layout/SubStepProcess"/>
    <dgm:cxn modelId="{4DC6FAE5-01B0-4573-95E4-0986844F03EA}" srcId="{B0699837-23B7-459A-AEBF-D63E3291F0F6}" destId="{95D266EA-0BDB-4C96-9679-1B4ECB2BF847}" srcOrd="0" destOrd="0" parTransId="{D3595041-A96A-4D0F-AC77-2B38239587C7}" sibTransId="{9C8043F0-21E8-4A5A-95FA-76754FAD1B2C}"/>
    <dgm:cxn modelId="{E7BB6193-5559-4482-82AA-CC012381153E}" type="presParOf" srcId="{36BC0597-5B42-4C72-82D5-475C47143FE5}" destId="{C1C76825-B6E5-4E88-B6B0-1B7DFEE396C4}" srcOrd="0" destOrd="0" presId="urn:microsoft.com/office/officeart/2009/3/layout/SubStepProcess"/>
    <dgm:cxn modelId="{F8B7972F-8B14-4572-BD50-5BB784E3BA2B}" type="presParOf" srcId="{36BC0597-5B42-4C72-82D5-475C47143FE5}" destId="{60283F0C-B009-4AB0-B8ED-687C6790BAD9}" srcOrd="1" destOrd="0" presId="urn:microsoft.com/office/officeart/2009/3/layout/SubStepProcess"/>
    <dgm:cxn modelId="{A46576BE-AAEE-4ABF-8785-6B411CCD90E3}" type="presParOf" srcId="{36BC0597-5B42-4C72-82D5-475C47143FE5}" destId="{049E0056-EB93-43F9-8C66-6C9162838BDF}" srcOrd="2" destOrd="0" presId="urn:microsoft.com/office/officeart/2009/3/layout/SubStepProcess"/>
    <dgm:cxn modelId="{E0BEF289-4CF9-4774-9307-8B9E25FD43D0}" type="presParOf" srcId="{36BC0597-5B42-4C72-82D5-475C47143FE5}" destId="{E723F6C5-51B6-421A-9C6F-2C1EB1E6F31F}" srcOrd="3" destOrd="0" presId="urn:microsoft.com/office/officeart/2009/3/layout/SubStepProcess"/>
    <dgm:cxn modelId="{D60598BB-3676-4A0D-96A5-BEBD7ED8F36A}" type="presParOf" srcId="{36BC0597-5B42-4C72-82D5-475C47143FE5}" destId="{EF373677-6EAA-4334-8AEE-A964D51C471D}" srcOrd="4" destOrd="0" presId="urn:microsoft.com/office/officeart/2009/3/layout/SubStepProcess"/>
    <dgm:cxn modelId="{FBF93798-F109-45DD-8BFE-E8A90856EFB7}" type="presParOf" srcId="{36BC0597-5B42-4C72-82D5-475C47143FE5}" destId="{D57F713B-1FCC-46DC-8F19-E16A3EE2C632}" srcOrd="5" destOrd="0" presId="urn:microsoft.com/office/officeart/2009/3/layout/SubStepProcess"/>
    <dgm:cxn modelId="{97DB5F4F-BC11-49AC-A41E-2CE0810100F9}" type="presParOf" srcId="{36BC0597-5B42-4C72-82D5-475C47143FE5}" destId="{9A35280F-0752-4F39-8AA7-B4492AB02428}" srcOrd="6" destOrd="0" presId="urn:microsoft.com/office/officeart/2009/3/layout/SubStepProcess"/>
    <dgm:cxn modelId="{4D7E22BE-F045-4CCF-AD91-498D3B25B7A4}" type="presParOf" srcId="{9A35280F-0752-4F39-8AA7-B4492AB02428}" destId="{0EFEB62A-D398-464A-8D81-FBCF4A0D7AA9}" srcOrd="0" destOrd="0" presId="urn:microsoft.com/office/officeart/2009/3/layout/SubStepProcess"/>
    <dgm:cxn modelId="{5703750B-C528-4CF6-944D-D324BC3943BE}" type="presParOf" srcId="{9A35280F-0752-4F39-8AA7-B4492AB02428}" destId="{DEC4A1B5-0FD0-4FCB-8515-51E0AF178906}" srcOrd="1" destOrd="0" presId="urn:microsoft.com/office/officeart/2009/3/layout/SubStepProcess"/>
    <dgm:cxn modelId="{6B4F3999-7673-4E68-8773-BCE31B633152}" type="presParOf" srcId="{9A35280F-0752-4F39-8AA7-B4492AB02428}" destId="{AB8402B5-D901-4E59-98FC-CBF3DC50BE12}" srcOrd="2" destOrd="0" presId="urn:microsoft.com/office/officeart/2009/3/layout/SubStepProcess"/>
    <dgm:cxn modelId="{7338AD3C-7AAB-4472-8455-3DD2150E93BA}" type="presParOf" srcId="{AB8402B5-D901-4E59-98FC-CBF3DC50BE12}" destId="{89F89EA4-FA01-4641-9894-6BE61CB33B25}" srcOrd="0" destOrd="0" presId="urn:microsoft.com/office/officeart/2009/3/layout/SubStepProcess"/>
    <dgm:cxn modelId="{C714435A-6600-481A-8E0C-233CA9274E43}" type="presParOf" srcId="{AB8402B5-D901-4E59-98FC-CBF3DC50BE12}" destId="{8664BAE3-742C-470C-94DC-5124660D9D01}" srcOrd="1" destOrd="0" presId="urn:microsoft.com/office/officeart/2009/3/layout/SubStepProcess"/>
    <dgm:cxn modelId="{EDCB6718-F2DA-4333-8B4C-7B016C051DCB}" type="presParOf" srcId="{AB8402B5-D901-4E59-98FC-CBF3DC50BE12}" destId="{A1B7AFC5-0A3D-455A-B592-7E8F52120A67}" srcOrd="2" destOrd="0" presId="urn:microsoft.com/office/officeart/2009/3/layout/SubStepProcess"/>
    <dgm:cxn modelId="{6712DF4C-009D-40B7-A699-2011B4BB1D30}" type="presParOf" srcId="{AB8402B5-D901-4E59-98FC-CBF3DC50BE12}" destId="{F487E288-210B-4266-83A1-8AF9DAD6F3EF}" srcOrd="3" destOrd="0" presId="urn:microsoft.com/office/officeart/2009/3/layout/SubStepProcess"/>
    <dgm:cxn modelId="{771FDF9E-9005-49B1-ADAF-D5B477B64234}" type="presParOf" srcId="{AB8402B5-D901-4E59-98FC-CBF3DC50BE12}" destId="{A48BCA57-05E6-4487-9AAD-3368A88FD1FA}" srcOrd="4" destOrd="0" presId="urn:microsoft.com/office/officeart/2009/3/layout/SubStepProcess"/>
    <dgm:cxn modelId="{1C73A069-C3BC-4871-86E3-B099E76C90A0}" type="presParOf" srcId="{9A35280F-0752-4F39-8AA7-B4492AB02428}" destId="{7D3F297F-D4BF-4E2A-B642-319DE141D03D}" srcOrd="3" destOrd="0" presId="urn:microsoft.com/office/officeart/2009/3/layout/SubStepProcess"/>
    <dgm:cxn modelId="{D20C929F-0AC6-4594-B38F-3B7AC87789A2}" type="presParOf" srcId="{9A35280F-0752-4F39-8AA7-B4492AB02428}" destId="{55778668-444B-41BD-9A02-324B81D5B64B}" srcOrd="4" destOrd="0" presId="urn:microsoft.com/office/officeart/2009/3/layout/SubStepProcess"/>
    <dgm:cxn modelId="{1CB23A17-E7D4-4638-B663-FEE761129793}" type="presParOf" srcId="{9A35280F-0752-4F39-8AA7-B4492AB02428}" destId="{F932C47F-9515-4C3C-B525-190CCC1C6BF9}" srcOrd="5" destOrd="0" presId="urn:microsoft.com/office/officeart/2009/3/layout/SubStepProcess"/>
    <dgm:cxn modelId="{369EE872-FD4B-4F48-9ABB-D205878E7AD4}" type="presParOf" srcId="{F932C47F-9515-4C3C-B525-190CCC1C6BF9}" destId="{6BB463A0-DA56-4A89-986F-B7F749CCEFC0}" srcOrd="0" destOrd="0" presId="urn:microsoft.com/office/officeart/2009/3/layout/SubStepProcess"/>
    <dgm:cxn modelId="{2EEA95EF-6D94-4959-A6EF-508314BA6EA3}" type="presParOf" srcId="{F932C47F-9515-4C3C-B525-190CCC1C6BF9}" destId="{BF3882A2-94B9-406D-9629-DDC55E7FD2BD}" srcOrd="1" destOrd="0" presId="urn:microsoft.com/office/officeart/2009/3/layout/SubStepProcess"/>
    <dgm:cxn modelId="{388CC946-F082-405F-958A-74C51A652472}" type="presParOf" srcId="{F932C47F-9515-4C3C-B525-190CCC1C6BF9}" destId="{044274E3-1E6C-4E87-84D3-7FC99FE50DD6}" srcOrd="2" destOrd="0" presId="urn:microsoft.com/office/officeart/2009/3/layout/SubStepProcess"/>
    <dgm:cxn modelId="{330EBAA1-263D-4A5F-89D1-A562CAA64E0E}" type="presParOf" srcId="{F932C47F-9515-4C3C-B525-190CCC1C6BF9}" destId="{6899D421-E598-4058-8B39-809ED5435D6F}" srcOrd="3" destOrd="0" presId="urn:microsoft.com/office/officeart/2009/3/layout/SubStepProcess"/>
    <dgm:cxn modelId="{20442E57-B1C4-4EEB-B14F-DA395BE95FBE}" type="presParOf" srcId="{F932C47F-9515-4C3C-B525-190CCC1C6BF9}" destId="{58438530-4E5C-465B-B70D-A1B4F6736855}" srcOrd="4" destOrd="0" presId="urn:microsoft.com/office/officeart/2009/3/layout/SubStepProcess"/>
    <dgm:cxn modelId="{5EA8D49E-6468-4062-A799-5D5ADB6378B6}" type="presParOf" srcId="{9A35280F-0752-4F39-8AA7-B4492AB02428}" destId="{8F42B26E-4B32-46D2-9AF7-98D3A602505E}" srcOrd="6" destOrd="0" presId="urn:microsoft.com/office/officeart/2009/3/layout/SubStepProcess"/>
    <dgm:cxn modelId="{0653082B-C4D6-4AA8-AE7D-BBB70B8A6807}" type="presParOf" srcId="{9A35280F-0752-4F39-8AA7-B4492AB02428}" destId="{03BB699A-4A7D-4B01-AE5E-745A236B5D19}" srcOrd="7" destOrd="0" presId="urn:microsoft.com/office/officeart/2009/3/layout/SubStepProcess"/>
    <dgm:cxn modelId="{0E93DB1D-27F8-4B0D-9624-007240E9931E}" type="presParOf" srcId="{9A35280F-0752-4F39-8AA7-B4492AB02428}" destId="{C8461C4D-2397-4C63-A4EF-04CA1E168C09}" srcOrd="8" destOrd="0" presId="urn:microsoft.com/office/officeart/2009/3/layout/SubStepProcess"/>
    <dgm:cxn modelId="{F6CB548D-0153-42E3-BE98-9234F924EC7D}" type="presParOf" srcId="{C8461C4D-2397-4C63-A4EF-04CA1E168C09}" destId="{5095EA26-37F9-4529-9D5D-82EE9780EC24}" srcOrd="0" destOrd="0" presId="urn:microsoft.com/office/officeart/2009/3/layout/SubStepProcess"/>
    <dgm:cxn modelId="{A2914CDE-380A-47DE-B5B1-18F75C0AD537}" type="presParOf" srcId="{C8461C4D-2397-4C63-A4EF-04CA1E168C09}" destId="{EDB8C3C1-2A0F-4BF4-BDE9-ED49A844AB65}" srcOrd="1" destOrd="0" presId="urn:microsoft.com/office/officeart/2009/3/layout/SubStepProcess"/>
    <dgm:cxn modelId="{33531E1E-DDC9-4B90-A937-5561A737EE7C}" type="presParOf" srcId="{C8461C4D-2397-4C63-A4EF-04CA1E168C09}" destId="{780CE5BB-E579-4CA8-990F-E67AF3903C47}" srcOrd="2" destOrd="0" presId="urn:microsoft.com/office/officeart/2009/3/layout/SubStepProcess"/>
    <dgm:cxn modelId="{52C95EA6-04AE-4CDC-854B-14AFD683D355}" type="presParOf" srcId="{C8461C4D-2397-4C63-A4EF-04CA1E168C09}" destId="{0BEAB458-F534-4A8F-856B-C71862782B3C}" srcOrd="3" destOrd="0" presId="urn:microsoft.com/office/officeart/2009/3/layout/SubStepProcess"/>
    <dgm:cxn modelId="{748A1BAC-2479-438A-B643-21F04BE19547}" type="presParOf" srcId="{C8461C4D-2397-4C63-A4EF-04CA1E168C09}" destId="{A5B196A6-8E48-4DE3-ABD4-69B4F4E017B6}" srcOrd="4" destOrd="0" presId="urn:microsoft.com/office/officeart/2009/3/layout/SubStepProcess"/>
    <dgm:cxn modelId="{10749D2D-CFA5-4E96-837F-54A57FE67511}" type="presParOf" srcId="{36BC0597-5B42-4C72-82D5-475C47143FE5}" destId="{51F517F2-942B-4735-916B-1B22ECCE5EED}" srcOrd="7" destOrd="0" presId="urn:microsoft.com/office/officeart/2009/3/layout/SubStepProcess"/>
    <dgm:cxn modelId="{EDE7BEEE-851F-4D03-AD70-9B7BF6E1204C}" type="presParOf" srcId="{36BC0597-5B42-4C72-82D5-475C47143FE5}" destId="{3FFF72A4-8F63-418C-B624-3DA9459100E6}" srcOrd="8" destOrd="0" presId="urn:microsoft.com/office/officeart/2009/3/layout/SubStepProcess"/>
    <dgm:cxn modelId="{1707D168-2F8B-4AA2-B211-DE648A01A063}" type="presParOf" srcId="{36BC0597-5B42-4C72-82D5-475C47143FE5}" destId="{FF49705D-04E0-4E3A-959B-7ADC7FD4B5E8}" srcOrd="9" destOrd="0" presId="urn:microsoft.com/office/officeart/2009/3/layout/SubStep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A4BF96-98DD-4B47-AF6A-0579002BBB76}">
      <dsp:nvSpPr>
        <dsp:cNvPr id="0" name=""/>
        <dsp:cNvSpPr/>
      </dsp:nvSpPr>
      <dsp:spPr>
        <a:xfrm>
          <a:off x="0" y="320"/>
          <a:ext cx="220980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208C1A-C1CC-48DB-9FCA-C3C4E3536667}">
      <dsp:nvSpPr>
        <dsp:cNvPr id="0" name=""/>
        <dsp:cNvSpPr/>
      </dsp:nvSpPr>
      <dsp:spPr>
        <a:xfrm>
          <a:off x="0" y="320"/>
          <a:ext cx="22098000" cy="2266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243840" rIns="243840" bIns="243840" numCol="1" spcCol="1270" anchor="ctr" anchorCtr="0">
          <a:noAutofit/>
        </a:bodyPr>
        <a:lstStyle/>
        <a:p>
          <a:pPr marL="0" lvl="0" indent="0" algn="l" defTabSz="2844800">
            <a:lnSpc>
              <a:spcPct val="90000"/>
            </a:lnSpc>
            <a:spcBef>
              <a:spcPct val="0"/>
            </a:spcBef>
            <a:spcAft>
              <a:spcPct val="35000"/>
            </a:spcAft>
            <a:buNone/>
          </a:pPr>
          <a:r>
            <a:rPr lang="en-US" sz="6400" b="1" i="0" kern="1200" dirty="0">
              <a:solidFill>
                <a:srgbClr val="00B0F0"/>
              </a:solidFill>
              <a:latin typeface="Calibri" panose="020F0502020204030204" pitchFamily="34" charset="0"/>
              <a:ea typeface="Calibri" panose="020F0502020204030204" pitchFamily="34" charset="0"/>
              <a:cs typeface="Calibri" panose="020F0502020204030204" pitchFamily="34" charset="0"/>
            </a:rPr>
            <a:t>What is DNS?</a:t>
          </a:r>
          <a:endParaRPr lang="en-US" sz="6400" kern="1200" dirty="0">
            <a:solidFill>
              <a:srgbClr val="00B0F0"/>
            </a:solidFill>
            <a:latin typeface="Calibri" panose="020F0502020204030204" pitchFamily="34" charset="0"/>
            <a:ea typeface="Calibri" panose="020F0502020204030204" pitchFamily="34" charset="0"/>
            <a:cs typeface="Calibri" panose="020F0502020204030204" pitchFamily="34" charset="0"/>
          </a:endParaRPr>
        </a:p>
      </dsp:txBody>
      <dsp:txXfrm>
        <a:off x="0" y="320"/>
        <a:ext cx="22098000" cy="2266309"/>
      </dsp:txXfrm>
    </dsp:sp>
    <dsp:sp modelId="{F1CE7DD6-D62B-4193-B29E-CDE3184F5594}">
      <dsp:nvSpPr>
        <dsp:cNvPr id="0" name=""/>
        <dsp:cNvSpPr/>
      </dsp:nvSpPr>
      <dsp:spPr>
        <a:xfrm>
          <a:off x="0" y="2266629"/>
          <a:ext cx="220980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B9C492-2F11-40D6-ADD5-178C19681596}">
      <dsp:nvSpPr>
        <dsp:cNvPr id="0" name=""/>
        <dsp:cNvSpPr/>
      </dsp:nvSpPr>
      <dsp:spPr>
        <a:xfrm>
          <a:off x="0" y="2266629"/>
          <a:ext cx="4419600" cy="6267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t" anchorCtr="0">
          <a:noAutofit/>
        </a:bodyPr>
        <a:lstStyle/>
        <a:p>
          <a:pPr marL="0" lvl="0" indent="0" algn="l" defTabSz="2400300">
            <a:lnSpc>
              <a:spcPct val="90000"/>
            </a:lnSpc>
            <a:spcBef>
              <a:spcPct val="0"/>
            </a:spcBef>
            <a:spcAft>
              <a:spcPct val="35000"/>
            </a:spcAft>
            <a:buNone/>
          </a:pPr>
          <a:r>
            <a:rPr lang="en-US" sz="5400" b="1" i="0" kern="1200" dirty="0">
              <a:solidFill>
                <a:srgbClr val="0070C0"/>
              </a:solidFill>
              <a:latin typeface="Calibri" panose="020F0502020204030204" pitchFamily="34" charset="0"/>
              <a:ea typeface="Calibri" panose="020F0502020204030204" pitchFamily="34" charset="0"/>
              <a:cs typeface="Calibri" panose="020F0502020204030204" pitchFamily="34" charset="0"/>
            </a:rPr>
            <a:t>The domain name system (DNS) is: </a:t>
          </a:r>
          <a:endParaRPr lang="en-US" sz="5400" b="1" kern="1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dsp:txBody>
      <dsp:txXfrm>
        <a:off x="0" y="2266629"/>
        <a:ext cx="4419600" cy="6267449"/>
      </dsp:txXfrm>
    </dsp:sp>
    <dsp:sp modelId="{2CFA1F45-3B1D-49F4-B232-FAF3C4385A8F}">
      <dsp:nvSpPr>
        <dsp:cNvPr id="0" name=""/>
        <dsp:cNvSpPr/>
      </dsp:nvSpPr>
      <dsp:spPr>
        <a:xfrm>
          <a:off x="4751070" y="2412299"/>
          <a:ext cx="17346930" cy="291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i="0" kern="1200" dirty="0">
              <a:latin typeface="Calibri" panose="020F0502020204030204" pitchFamily="34" charset="0"/>
              <a:ea typeface="Calibri" panose="020F0502020204030204" pitchFamily="34" charset="0"/>
              <a:cs typeface="Calibri" panose="020F0502020204030204" pitchFamily="34" charset="0"/>
            </a:rPr>
            <a:t>a naming database in which internet domain names are located and translated into Internet Protocol (IP) addresses. </a:t>
          </a:r>
          <a:endParaRPr lang="en-US" sz="3200" kern="1200" dirty="0">
            <a:latin typeface="Calibri" panose="020F0502020204030204" pitchFamily="34" charset="0"/>
            <a:ea typeface="Calibri" panose="020F0502020204030204" pitchFamily="34" charset="0"/>
            <a:cs typeface="Calibri" panose="020F0502020204030204" pitchFamily="34" charset="0"/>
          </a:endParaRPr>
        </a:p>
      </dsp:txBody>
      <dsp:txXfrm>
        <a:off x="4751070" y="2412299"/>
        <a:ext cx="17346930" cy="2913384"/>
      </dsp:txXfrm>
    </dsp:sp>
    <dsp:sp modelId="{9EDF7ED8-EC1B-4ECD-A7FC-3CB89E3FF0DC}">
      <dsp:nvSpPr>
        <dsp:cNvPr id="0" name=""/>
        <dsp:cNvSpPr/>
      </dsp:nvSpPr>
      <dsp:spPr>
        <a:xfrm>
          <a:off x="4419599" y="5325684"/>
          <a:ext cx="1767840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7508F6-CE9C-4331-AF2D-026F87CCDB28}">
      <dsp:nvSpPr>
        <dsp:cNvPr id="0" name=""/>
        <dsp:cNvSpPr/>
      </dsp:nvSpPr>
      <dsp:spPr>
        <a:xfrm>
          <a:off x="4751070" y="5471353"/>
          <a:ext cx="17346930" cy="2913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i="0" kern="1200" dirty="0">
              <a:latin typeface="Calibri" panose="020F0502020204030204" pitchFamily="34" charset="0"/>
              <a:ea typeface="Calibri" panose="020F0502020204030204" pitchFamily="34" charset="0"/>
              <a:cs typeface="Calibri" panose="020F0502020204030204" pitchFamily="34" charset="0"/>
            </a:rPr>
            <a:t>The domain name system maps the name people use to locate a website to the IP address that a computer uses to locate that website.</a:t>
          </a:r>
          <a:endParaRPr lang="en-US" sz="3200" kern="1200" dirty="0">
            <a:latin typeface="Calibri" panose="020F0502020204030204" pitchFamily="34" charset="0"/>
            <a:ea typeface="Calibri" panose="020F0502020204030204" pitchFamily="34" charset="0"/>
            <a:cs typeface="Calibri" panose="020F0502020204030204" pitchFamily="34" charset="0"/>
          </a:endParaRPr>
        </a:p>
      </dsp:txBody>
      <dsp:txXfrm>
        <a:off x="4751070" y="5471353"/>
        <a:ext cx="17346930" cy="2913384"/>
      </dsp:txXfrm>
    </dsp:sp>
    <dsp:sp modelId="{4A778AFA-BC9B-4FC5-8D7C-1A4B23D6E8D6}">
      <dsp:nvSpPr>
        <dsp:cNvPr id="0" name=""/>
        <dsp:cNvSpPr/>
      </dsp:nvSpPr>
      <dsp:spPr>
        <a:xfrm>
          <a:off x="4419599" y="8384738"/>
          <a:ext cx="1767840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9B4B54-9592-4350-AF7A-864E6B54D47D}">
      <dsp:nvSpPr>
        <dsp:cNvPr id="0" name=""/>
        <dsp:cNvSpPr/>
      </dsp:nvSpPr>
      <dsp:spPr>
        <a:xfrm>
          <a:off x="0" y="1374"/>
          <a:ext cx="21641641" cy="0"/>
        </a:xfrm>
        <a:prstGeom prst="lin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A347AE-976C-4E53-A653-A1E32A892160}">
      <dsp:nvSpPr>
        <dsp:cNvPr id="0" name=""/>
        <dsp:cNvSpPr/>
      </dsp:nvSpPr>
      <dsp:spPr>
        <a:xfrm>
          <a:off x="0" y="1374"/>
          <a:ext cx="18684916" cy="2469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243840" rIns="243840" bIns="243840" numCol="1" spcCol="1270" anchor="ctr" anchorCtr="0">
          <a:noAutofit/>
        </a:bodyPr>
        <a:lstStyle/>
        <a:p>
          <a:pPr marL="0" lvl="0" indent="0" algn="l" defTabSz="2844800">
            <a:lnSpc>
              <a:spcPct val="90000"/>
            </a:lnSpc>
            <a:spcBef>
              <a:spcPct val="0"/>
            </a:spcBef>
            <a:spcAft>
              <a:spcPct val="35000"/>
            </a:spcAft>
            <a:buNone/>
          </a:pPr>
          <a:r>
            <a:rPr lang="en-US" sz="6400" b="1" i="0" kern="1200" dirty="0">
              <a:solidFill>
                <a:srgbClr val="00B0F0"/>
              </a:solidFill>
              <a:latin typeface="Calibri" panose="020F0502020204030204" pitchFamily="34" charset="0"/>
              <a:ea typeface="Calibri" panose="020F0502020204030204" pitchFamily="34" charset="0"/>
              <a:cs typeface="Calibri" panose="020F0502020204030204" pitchFamily="34" charset="0"/>
            </a:rPr>
            <a:t>What are the </a:t>
          </a:r>
          <a:r>
            <a:rPr lang="en-US" sz="6400" b="1" kern="1200" dirty="0">
              <a:solidFill>
                <a:srgbClr val="00B0F0"/>
              </a:solidFill>
              <a:latin typeface="Calibri" panose="020F0502020204030204" pitchFamily="34" charset="0"/>
              <a:ea typeface="Calibri" panose="020F0502020204030204" pitchFamily="34" charset="0"/>
              <a:cs typeface="Calibri" panose="020F0502020204030204" pitchFamily="34" charset="0"/>
            </a:rPr>
            <a:t>three</a:t>
          </a:r>
          <a:r>
            <a:rPr lang="en-US" sz="6400" b="1" i="0" kern="1200" dirty="0">
              <a:solidFill>
                <a:srgbClr val="00B0F0"/>
              </a:solidFill>
              <a:latin typeface="Calibri" panose="020F0502020204030204" pitchFamily="34" charset="0"/>
              <a:ea typeface="Calibri" panose="020F0502020204030204" pitchFamily="34" charset="0"/>
              <a:cs typeface="Calibri" panose="020F0502020204030204" pitchFamily="34" charset="0"/>
            </a:rPr>
            <a:t> main benefits of DNS?</a:t>
          </a:r>
          <a:endParaRPr lang="en-US" sz="6400" kern="1200" dirty="0">
            <a:solidFill>
              <a:srgbClr val="00B0F0"/>
            </a:solidFill>
            <a:latin typeface="Calibri" panose="020F0502020204030204" pitchFamily="34" charset="0"/>
            <a:ea typeface="Calibri" panose="020F0502020204030204" pitchFamily="34" charset="0"/>
            <a:cs typeface="Calibri" panose="020F0502020204030204" pitchFamily="34" charset="0"/>
          </a:endParaRPr>
        </a:p>
      </dsp:txBody>
      <dsp:txXfrm>
        <a:off x="0" y="1374"/>
        <a:ext cx="18684916" cy="2469623"/>
      </dsp:txXfrm>
    </dsp:sp>
    <dsp:sp modelId="{0220D3E8-3953-46EB-A998-E4A696FBBD9B}">
      <dsp:nvSpPr>
        <dsp:cNvPr id="0" name=""/>
        <dsp:cNvSpPr/>
      </dsp:nvSpPr>
      <dsp:spPr>
        <a:xfrm>
          <a:off x="0" y="2470998"/>
          <a:ext cx="21641641" cy="0"/>
        </a:xfrm>
        <a:prstGeom prst="lin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B24A89-0114-4178-B82F-345A3EA00276}">
      <dsp:nvSpPr>
        <dsp:cNvPr id="0" name=""/>
        <dsp:cNvSpPr/>
      </dsp:nvSpPr>
      <dsp:spPr>
        <a:xfrm>
          <a:off x="0" y="2470998"/>
          <a:ext cx="4328328" cy="6287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t" anchorCtr="0">
          <a:noAutofit/>
        </a:bodyPr>
        <a:lstStyle/>
        <a:p>
          <a:pPr marL="0" lvl="0" indent="0" algn="l" defTabSz="2400300">
            <a:lnSpc>
              <a:spcPct val="90000"/>
            </a:lnSpc>
            <a:spcBef>
              <a:spcPct val="0"/>
            </a:spcBef>
            <a:spcAft>
              <a:spcPct val="35000"/>
            </a:spcAft>
            <a:buNone/>
          </a:pPr>
          <a:r>
            <a:rPr lang="en-US" sz="5400" b="1" i="0" kern="1200" dirty="0">
              <a:solidFill>
                <a:srgbClr val="0070C0"/>
              </a:solidFill>
              <a:latin typeface="Calibri" panose="020F0502020204030204" pitchFamily="34" charset="0"/>
              <a:ea typeface="Calibri" panose="020F0502020204030204" pitchFamily="34" charset="0"/>
              <a:cs typeface="Calibri" panose="020F0502020204030204" pitchFamily="34" charset="0"/>
            </a:rPr>
            <a:t>The benefits of DNS are that domain names:</a:t>
          </a:r>
          <a:endParaRPr lang="en-US" sz="5400" b="1" kern="1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dsp:txBody>
      <dsp:txXfrm>
        <a:off x="0" y="2470998"/>
        <a:ext cx="4328328" cy="6287870"/>
      </dsp:txXfrm>
    </dsp:sp>
    <dsp:sp modelId="{EF95B984-748C-40B9-97D1-6B1BD34A2193}">
      <dsp:nvSpPr>
        <dsp:cNvPr id="0" name=""/>
        <dsp:cNvSpPr/>
      </dsp:nvSpPr>
      <dsp:spPr>
        <a:xfrm>
          <a:off x="4652952" y="2569246"/>
          <a:ext cx="16988688" cy="1964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i="0" kern="1200" dirty="0">
              <a:latin typeface="Calibri" panose="020F0502020204030204" pitchFamily="34" charset="0"/>
              <a:ea typeface="Calibri" panose="020F0502020204030204" pitchFamily="34" charset="0"/>
              <a:cs typeface="Calibri" panose="020F0502020204030204" pitchFamily="34" charset="0"/>
            </a:rPr>
            <a:t>Maps to a new IP address if the host's IP address changes.</a:t>
          </a:r>
          <a:endParaRPr lang="en-US" sz="3200" kern="1200" dirty="0">
            <a:latin typeface="Calibri" panose="020F0502020204030204" pitchFamily="34" charset="0"/>
            <a:ea typeface="Calibri" panose="020F0502020204030204" pitchFamily="34" charset="0"/>
            <a:cs typeface="Calibri" panose="020F0502020204030204" pitchFamily="34" charset="0"/>
          </a:endParaRPr>
        </a:p>
      </dsp:txBody>
      <dsp:txXfrm>
        <a:off x="4652952" y="2569246"/>
        <a:ext cx="16988688" cy="1964959"/>
      </dsp:txXfrm>
    </dsp:sp>
    <dsp:sp modelId="{CE489DEA-872C-42AA-A723-8AB8FB2A68D7}">
      <dsp:nvSpPr>
        <dsp:cNvPr id="0" name=""/>
        <dsp:cNvSpPr/>
      </dsp:nvSpPr>
      <dsp:spPr>
        <a:xfrm>
          <a:off x="4328328" y="4534206"/>
          <a:ext cx="1731331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FC48F5-EE0F-41E9-A98A-538E7DB63D9F}">
      <dsp:nvSpPr>
        <dsp:cNvPr id="0" name=""/>
        <dsp:cNvSpPr/>
      </dsp:nvSpPr>
      <dsp:spPr>
        <a:xfrm>
          <a:off x="4652952" y="4632454"/>
          <a:ext cx="16988688" cy="1964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i="0" kern="1200" dirty="0">
              <a:latin typeface="Calibri" panose="020F0502020204030204" pitchFamily="34" charset="0"/>
              <a:ea typeface="Calibri" panose="020F0502020204030204" pitchFamily="34" charset="0"/>
              <a:cs typeface="Calibri" panose="020F0502020204030204" pitchFamily="34" charset="0"/>
            </a:rPr>
            <a:t>Are easier to remember than an IP address.</a:t>
          </a:r>
          <a:endParaRPr lang="en-US" sz="3200" kern="1200" dirty="0">
            <a:latin typeface="Calibri" panose="020F0502020204030204" pitchFamily="34" charset="0"/>
            <a:ea typeface="Calibri" panose="020F0502020204030204" pitchFamily="34" charset="0"/>
            <a:cs typeface="Calibri" panose="020F0502020204030204" pitchFamily="34" charset="0"/>
          </a:endParaRPr>
        </a:p>
      </dsp:txBody>
      <dsp:txXfrm>
        <a:off x="4652952" y="4632454"/>
        <a:ext cx="16988688" cy="1964959"/>
      </dsp:txXfrm>
    </dsp:sp>
    <dsp:sp modelId="{D00530FA-962B-4FBE-B60A-6965D001170F}">
      <dsp:nvSpPr>
        <dsp:cNvPr id="0" name=""/>
        <dsp:cNvSpPr/>
      </dsp:nvSpPr>
      <dsp:spPr>
        <a:xfrm>
          <a:off x="4328328" y="6597413"/>
          <a:ext cx="1731331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225819-1392-481A-A81E-69BA617CEE33}">
      <dsp:nvSpPr>
        <dsp:cNvPr id="0" name=""/>
        <dsp:cNvSpPr/>
      </dsp:nvSpPr>
      <dsp:spPr>
        <a:xfrm>
          <a:off x="4652952" y="6695661"/>
          <a:ext cx="16988688" cy="1964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latin typeface="Calibri" panose="020F0502020204030204" pitchFamily="34" charset="0"/>
              <a:ea typeface="Calibri" panose="020F0502020204030204" pitchFamily="34" charset="0"/>
              <a:cs typeface="Calibri" panose="020F0502020204030204" pitchFamily="34" charset="0"/>
            </a:rPr>
            <a:t>A</a:t>
          </a:r>
          <a:r>
            <a:rPr lang="en-US" sz="3200" i="0" kern="1200" dirty="0">
              <a:latin typeface="Calibri" panose="020F0502020204030204" pitchFamily="34" charset="0"/>
              <a:ea typeface="Calibri" panose="020F0502020204030204" pitchFamily="34" charset="0"/>
              <a:cs typeface="Calibri" panose="020F0502020204030204" pitchFamily="34" charset="0"/>
            </a:rPr>
            <a:t>llows organizations to use a domain name hierarchy that is independent of any IP address assignment.</a:t>
          </a:r>
          <a:endParaRPr lang="en-US" sz="3200" kern="1200" dirty="0">
            <a:latin typeface="Calibri" panose="020F0502020204030204" pitchFamily="34" charset="0"/>
            <a:ea typeface="Calibri" panose="020F0502020204030204" pitchFamily="34" charset="0"/>
            <a:cs typeface="Calibri" panose="020F0502020204030204" pitchFamily="34" charset="0"/>
          </a:endParaRPr>
        </a:p>
      </dsp:txBody>
      <dsp:txXfrm>
        <a:off x="4652952" y="6695661"/>
        <a:ext cx="16988688" cy="1964959"/>
      </dsp:txXfrm>
    </dsp:sp>
    <dsp:sp modelId="{0EE127D0-D07D-4CE9-B8E4-EDD7E7A55B72}">
      <dsp:nvSpPr>
        <dsp:cNvPr id="0" name=""/>
        <dsp:cNvSpPr/>
      </dsp:nvSpPr>
      <dsp:spPr>
        <a:xfrm>
          <a:off x="4328328" y="8660621"/>
          <a:ext cx="1731331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96F3EB-308E-45B9-A7A8-CA46B8EFABD8}">
      <dsp:nvSpPr>
        <dsp:cNvPr id="0" name=""/>
        <dsp:cNvSpPr/>
      </dsp:nvSpPr>
      <dsp:spPr>
        <a:xfrm>
          <a:off x="0" y="2411"/>
          <a:ext cx="21641641" cy="0"/>
        </a:xfrm>
        <a:prstGeom prst="line">
          <a:avLst/>
        </a:prstGeom>
        <a:solidFill>
          <a:schemeClr val="accent1">
            <a:shade val="8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321E72-AE16-44E7-9E02-B2138E6C97C8}">
      <dsp:nvSpPr>
        <dsp:cNvPr id="0" name=""/>
        <dsp:cNvSpPr/>
      </dsp:nvSpPr>
      <dsp:spPr>
        <a:xfrm>
          <a:off x="0" y="2411"/>
          <a:ext cx="21641641" cy="1626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243840" rIns="243840" bIns="243840" numCol="1" spcCol="1270" anchor="ctr" anchorCtr="0">
          <a:noAutofit/>
        </a:bodyPr>
        <a:lstStyle/>
        <a:p>
          <a:pPr marL="0" lvl="0" indent="0" algn="l" defTabSz="2844800">
            <a:lnSpc>
              <a:spcPct val="90000"/>
            </a:lnSpc>
            <a:spcBef>
              <a:spcPct val="0"/>
            </a:spcBef>
            <a:spcAft>
              <a:spcPct val="35000"/>
            </a:spcAft>
            <a:buNone/>
          </a:pPr>
          <a:r>
            <a:rPr lang="en-US" sz="6400" b="1" kern="1200" dirty="0">
              <a:solidFill>
                <a:srgbClr val="00B0F0"/>
              </a:solidFill>
              <a:latin typeface="Calibri" panose="020F0502020204030204" pitchFamily="34" charset="0"/>
              <a:ea typeface="Calibri" panose="020F0502020204030204" pitchFamily="34" charset="0"/>
              <a:cs typeface="Calibri" panose="020F0502020204030204" pitchFamily="34" charset="0"/>
            </a:rPr>
            <a:t>What are DNS Servers?</a:t>
          </a:r>
        </a:p>
      </dsp:txBody>
      <dsp:txXfrm>
        <a:off x="0" y="2411"/>
        <a:ext cx="21641641" cy="1626632"/>
      </dsp:txXfrm>
    </dsp:sp>
    <dsp:sp modelId="{DF31F830-5172-4D36-8915-8E76A62A3BDC}">
      <dsp:nvSpPr>
        <dsp:cNvPr id="0" name=""/>
        <dsp:cNvSpPr/>
      </dsp:nvSpPr>
      <dsp:spPr>
        <a:xfrm>
          <a:off x="0" y="1629044"/>
          <a:ext cx="21641641" cy="0"/>
        </a:xfrm>
        <a:prstGeom prst="line">
          <a:avLst/>
        </a:prstGeom>
        <a:solidFill>
          <a:schemeClr val="accent1">
            <a:shade val="80000"/>
            <a:hueOff val="803047"/>
            <a:satOff val="-53539"/>
            <a:lumOff val="36553"/>
            <a:alphaOff val="0"/>
          </a:schemeClr>
        </a:solidFill>
        <a:ln w="25400" cap="flat" cmpd="sng" algn="ctr">
          <a:solidFill>
            <a:schemeClr val="accent1">
              <a:shade val="80000"/>
              <a:hueOff val="803047"/>
              <a:satOff val="-53539"/>
              <a:lumOff val="3655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ED7D6E-001C-4671-ABD8-73DCEFFF5EA2}">
      <dsp:nvSpPr>
        <dsp:cNvPr id="0" name=""/>
        <dsp:cNvSpPr/>
      </dsp:nvSpPr>
      <dsp:spPr>
        <a:xfrm>
          <a:off x="0" y="1629044"/>
          <a:ext cx="4328328" cy="74479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t" anchorCtr="0">
          <a:noAutofit/>
        </a:bodyPr>
        <a:lstStyle/>
        <a:p>
          <a:pPr marL="0" lvl="0" indent="0" algn="l" defTabSz="2400300">
            <a:lnSpc>
              <a:spcPct val="90000"/>
            </a:lnSpc>
            <a:spcBef>
              <a:spcPct val="0"/>
            </a:spcBef>
            <a:spcAft>
              <a:spcPct val="35000"/>
            </a:spcAft>
            <a:buNone/>
          </a:pPr>
          <a:r>
            <a:rPr lang="en-US" sz="5400" b="1" i="0" kern="1200" dirty="0">
              <a:solidFill>
                <a:srgbClr val="0070C0"/>
              </a:solidFill>
              <a:latin typeface="Calibri" panose="020F0502020204030204" pitchFamily="34" charset="0"/>
              <a:ea typeface="Calibri" panose="020F0502020204030204" pitchFamily="34" charset="0"/>
              <a:cs typeface="Calibri" panose="020F0502020204030204" pitchFamily="34" charset="0"/>
            </a:rPr>
            <a:t>How many types of DNS Servers are there and what are they called?</a:t>
          </a:r>
          <a:endParaRPr lang="en-US" sz="5400" b="1" kern="1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dsp:txBody>
      <dsp:txXfrm>
        <a:off x="0" y="1629044"/>
        <a:ext cx="4328328" cy="7447952"/>
      </dsp:txXfrm>
    </dsp:sp>
    <dsp:sp modelId="{66FF8AFA-DA7C-49BE-AA5A-C8D25D0A7D23}">
      <dsp:nvSpPr>
        <dsp:cNvPr id="0" name=""/>
        <dsp:cNvSpPr/>
      </dsp:nvSpPr>
      <dsp:spPr>
        <a:xfrm>
          <a:off x="4652952" y="1716598"/>
          <a:ext cx="16988688" cy="1751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Recursive (Resolver) Nameserver</a:t>
          </a:r>
          <a:endParaRPr lang="en-US" sz="3200" b="0"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4652952" y="1716598"/>
        <a:ext cx="16988688" cy="1751068"/>
      </dsp:txXfrm>
    </dsp:sp>
    <dsp:sp modelId="{E70B6128-C413-47A3-BD8F-0E72113CD4A5}">
      <dsp:nvSpPr>
        <dsp:cNvPr id="0" name=""/>
        <dsp:cNvSpPr/>
      </dsp:nvSpPr>
      <dsp:spPr>
        <a:xfrm>
          <a:off x="4328328" y="3467666"/>
          <a:ext cx="1731331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58B7A2-A528-4897-B20E-DA70A24154E0}">
      <dsp:nvSpPr>
        <dsp:cNvPr id="0" name=""/>
        <dsp:cNvSpPr/>
      </dsp:nvSpPr>
      <dsp:spPr>
        <a:xfrm>
          <a:off x="4652952" y="3555220"/>
          <a:ext cx="16988688" cy="1751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Root Nameserver</a:t>
          </a:r>
          <a:endParaRPr lang="en-US" sz="3200" b="0"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4652952" y="3555220"/>
        <a:ext cx="16988688" cy="1751068"/>
      </dsp:txXfrm>
    </dsp:sp>
    <dsp:sp modelId="{762B8C08-7871-4E3B-B48F-A53078C27E0A}">
      <dsp:nvSpPr>
        <dsp:cNvPr id="0" name=""/>
        <dsp:cNvSpPr/>
      </dsp:nvSpPr>
      <dsp:spPr>
        <a:xfrm>
          <a:off x="4328328" y="5306289"/>
          <a:ext cx="1731331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68B44A-4A61-4235-98DF-845A014F0C2A}">
      <dsp:nvSpPr>
        <dsp:cNvPr id="0" name=""/>
        <dsp:cNvSpPr/>
      </dsp:nvSpPr>
      <dsp:spPr>
        <a:xfrm>
          <a:off x="4652952" y="5393842"/>
          <a:ext cx="16988688" cy="1751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solidFill>
                <a:schemeClr val="tx1"/>
              </a:solidFill>
              <a:latin typeface="Calibri" panose="020F0502020204030204" pitchFamily="34" charset="0"/>
              <a:ea typeface="Calibri" panose="020F0502020204030204" pitchFamily="34" charset="0"/>
              <a:cs typeface="Calibri" panose="020F0502020204030204" pitchFamily="34" charset="0"/>
            </a:rPr>
            <a:t>TLD Nameserver</a:t>
          </a:r>
          <a:endParaRPr lang="en-US" sz="3200" b="0"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4652952" y="5393842"/>
        <a:ext cx="16988688" cy="1751068"/>
      </dsp:txXfrm>
    </dsp:sp>
    <dsp:sp modelId="{86644021-1B7E-443D-B7CB-9035A2AD212E}">
      <dsp:nvSpPr>
        <dsp:cNvPr id="0" name=""/>
        <dsp:cNvSpPr/>
      </dsp:nvSpPr>
      <dsp:spPr>
        <a:xfrm>
          <a:off x="4328328" y="7144911"/>
          <a:ext cx="1731331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F8BBFC-3103-4A3A-9F99-1ED47F90D4B8}">
      <dsp:nvSpPr>
        <dsp:cNvPr id="0" name=""/>
        <dsp:cNvSpPr/>
      </dsp:nvSpPr>
      <dsp:spPr>
        <a:xfrm>
          <a:off x="4652952" y="7232465"/>
          <a:ext cx="16988688" cy="1751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solidFill>
                <a:schemeClr val="tx1"/>
              </a:solidFill>
              <a:latin typeface="Calibri" panose="020F0502020204030204" pitchFamily="34" charset="0"/>
              <a:ea typeface="Calibri" panose="020F0502020204030204" pitchFamily="34" charset="0"/>
              <a:cs typeface="Calibri" panose="020F0502020204030204" pitchFamily="34" charset="0"/>
            </a:rPr>
            <a:t>Authoritative Nameserver</a:t>
          </a:r>
          <a:endParaRPr lang="en-US" sz="3500" b="0"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4652952" y="7232465"/>
        <a:ext cx="16988688" cy="1751068"/>
      </dsp:txXfrm>
    </dsp:sp>
    <dsp:sp modelId="{7E9BBF88-1015-4F79-9010-AE9F311C51C5}">
      <dsp:nvSpPr>
        <dsp:cNvPr id="0" name=""/>
        <dsp:cNvSpPr/>
      </dsp:nvSpPr>
      <dsp:spPr>
        <a:xfrm>
          <a:off x="4328328" y="8983534"/>
          <a:ext cx="1731331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96F3EB-308E-45B9-A7A8-CA46B8EFABD8}">
      <dsp:nvSpPr>
        <dsp:cNvPr id="0" name=""/>
        <dsp:cNvSpPr/>
      </dsp:nvSpPr>
      <dsp:spPr>
        <a:xfrm>
          <a:off x="0" y="2411"/>
          <a:ext cx="21641641" cy="0"/>
        </a:xfrm>
        <a:prstGeom prst="line">
          <a:avLst/>
        </a:prstGeom>
        <a:solidFill>
          <a:schemeClr val="accent1">
            <a:shade val="80000"/>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321E72-AE16-44E7-9E02-B2138E6C97C8}">
      <dsp:nvSpPr>
        <dsp:cNvPr id="0" name=""/>
        <dsp:cNvSpPr/>
      </dsp:nvSpPr>
      <dsp:spPr>
        <a:xfrm>
          <a:off x="0" y="2411"/>
          <a:ext cx="21641641" cy="1626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243840" rIns="243840" bIns="243840" numCol="1" spcCol="1270" anchor="ctr" anchorCtr="0">
          <a:noAutofit/>
        </a:bodyPr>
        <a:lstStyle/>
        <a:p>
          <a:pPr marL="0" lvl="0" indent="0" algn="l" defTabSz="2844800">
            <a:lnSpc>
              <a:spcPct val="90000"/>
            </a:lnSpc>
            <a:spcBef>
              <a:spcPct val="0"/>
            </a:spcBef>
            <a:spcAft>
              <a:spcPct val="35000"/>
            </a:spcAft>
            <a:buNone/>
          </a:pPr>
          <a:r>
            <a:rPr lang="en-US" sz="6400" b="1" i="0" kern="1200" dirty="0">
              <a:solidFill>
                <a:srgbClr val="00B0F0"/>
              </a:solidFill>
              <a:latin typeface="Calibri" panose="020F0502020204030204" pitchFamily="34" charset="0"/>
              <a:ea typeface="Calibri" panose="020F0502020204030204" pitchFamily="34" charset="0"/>
              <a:cs typeface="Calibri" panose="020F0502020204030204" pitchFamily="34" charset="0"/>
            </a:rPr>
            <a:t>What are DNS records and what do they do?</a:t>
          </a:r>
          <a:endParaRPr lang="en-US" sz="6400" kern="1200" dirty="0">
            <a:solidFill>
              <a:srgbClr val="00B0F0"/>
            </a:solidFill>
            <a:latin typeface="Calibri" panose="020F0502020204030204" pitchFamily="34" charset="0"/>
            <a:ea typeface="Calibri" panose="020F0502020204030204" pitchFamily="34" charset="0"/>
            <a:cs typeface="Calibri" panose="020F0502020204030204" pitchFamily="34" charset="0"/>
          </a:endParaRPr>
        </a:p>
      </dsp:txBody>
      <dsp:txXfrm>
        <a:off x="0" y="2411"/>
        <a:ext cx="21641641" cy="1626632"/>
      </dsp:txXfrm>
    </dsp:sp>
    <dsp:sp modelId="{DF31F830-5172-4D36-8915-8E76A62A3BDC}">
      <dsp:nvSpPr>
        <dsp:cNvPr id="0" name=""/>
        <dsp:cNvSpPr/>
      </dsp:nvSpPr>
      <dsp:spPr>
        <a:xfrm>
          <a:off x="0" y="1629044"/>
          <a:ext cx="21641641" cy="0"/>
        </a:xfrm>
        <a:prstGeom prst="line">
          <a:avLst/>
        </a:prstGeom>
        <a:solidFill>
          <a:schemeClr val="accent1">
            <a:shade val="80000"/>
            <a:hueOff val="803047"/>
            <a:satOff val="-53539"/>
            <a:lumOff val="36553"/>
            <a:alphaOff val="0"/>
          </a:schemeClr>
        </a:solidFill>
        <a:ln w="25400" cap="flat" cmpd="sng" algn="ctr">
          <a:solidFill>
            <a:schemeClr val="accent1">
              <a:shade val="80000"/>
              <a:hueOff val="803047"/>
              <a:satOff val="-53539"/>
              <a:lumOff val="3655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ED7D6E-001C-4671-ABD8-73DCEFFF5EA2}">
      <dsp:nvSpPr>
        <dsp:cNvPr id="0" name=""/>
        <dsp:cNvSpPr/>
      </dsp:nvSpPr>
      <dsp:spPr>
        <a:xfrm>
          <a:off x="0" y="1629044"/>
          <a:ext cx="4328328" cy="74479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t" anchorCtr="0">
          <a:noAutofit/>
        </a:bodyPr>
        <a:lstStyle/>
        <a:p>
          <a:pPr marL="0" lvl="0" indent="0" algn="l" defTabSz="2400300">
            <a:lnSpc>
              <a:spcPct val="90000"/>
            </a:lnSpc>
            <a:spcBef>
              <a:spcPct val="0"/>
            </a:spcBef>
            <a:spcAft>
              <a:spcPct val="35000"/>
            </a:spcAft>
            <a:buNone/>
          </a:pPr>
          <a:r>
            <a:rPr lang="en-US" sz="5400" b="1" i="0" kern="1200" dirty="0">
              <a:solidFill>
                <a:srgbClr val="0070C0"/>
              </a:solidFill>
              <a:latin typeface="Calibri" panose="020F0502020204030204" pitchFamily="34" charset="0"/>
              <a:ea typeface="Calibri" panose="020F0502020204030204" pitchFamily="34" charset="0"/>
              <a:cs typeface="Calibri" panose="020F0502020204030204" pitchFamily="34" charset="0"/>
            </a:rPr>
            <a:t>Here are some of the most common records:</a:t>
          </a:r>
          <a:endParaRPr lang="en-US" sz="5400" b="1" kern="1200" dirty="0">
            <a:solidFill>
              <a:srgbClr val="0070C0"/>
            </a:solidFill>
            <a:latin typeface="Calibri" panose="020F0502020204030204" pitchFamily="34" charset="0"/>
            <a:ea typeface="Calibri" panose="020F0502020204030204" pitchFamily="34" charset="0"/>
            <a:cs typeface="Calibri" panose="020F0502020204030204" pitchFamily="34" charset="0"/>
          </a:endParaRPr>
        </a:p>
      </dsp:txBody>
      <dsp:txXfrm>
        <a:off x="0" y="1629044"/>
        <a:ext cx="4328328" cy="7447952"/>
      </dsp:txXfrm>
    </dsp:sp>
    <dsp:sp modelId="{66FF8AFA-DA7C-49BE-AA5A-C8D25D0A7D23}">
      <dsp:nvSpPr>
        <dsp:cNvPr id="0" name=""/>
        <dsp:cNvSpPr/>
      </dsp:nvSpPr>
      <dsp:spPr>
        <a:xfrm>
          <a:off x="4652952" y="1699232"/>
          <a:ext cx="16988688" cy="1403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i="0" kern="1200" dirty="0">
              <a:latin typeface="Calibri" panose="020F0502020204030204" pitchFamily="34" charset="0"/>
              <a:ea typeface="Calibri" panose="020F0502020204030204" pitchFamily="34" charset="0"/>
              <a:cs typeface="Calibri" panose="020F0502020204030204" pitchFamily="34" charset="0"/>
            </a:rPr>
            <a:t>A Record </a:t>
          </a:r>
          <a:r>
            <a:rPr lang="en-US" sz="3200" b="0" i="0" kern="1200" dirty="0">
              <a:latin typeface="Calibri" panose="020F0502020204030204" pitchFamily="34" charset="0"/>
              <a:ea typeface="Calibri" panose="020F0502020204030204" pitchFamily="34" charset="0"/>
              <a:cs typeface="Calibri" panose="020F0502020204030204" pitchFamily="34" charset="0"/>
            </a:rPr>
            <a:t>(Address Mapping record)</a:t>
          </a:r>
          <a:endParaRPr lang="en-US" sz="3200" b="0" kern="1200" dirty="0">
            <a:latin typeface="Calibri" panose="020F0502020204030204" pitchFamily="34" charset="0"/>
            <a:ea typeface="Calibri" panose="020F0502020204030204" pitchFamily="34" charset="0"/>
            <a:cs typeface="Calibri" panose="020F0502020204030204" pitchFamily="34" charset="0"/>
          </a:endParaRPr>
        </a:p>
      </dsp:txBody>
      <dsp:txXfrm>
        <a:off x="4652952" y="1699232"/>
        <a:ext cx="16988688" cy="1403764"/>
      </dsp:txXfrm>
    </dsp:sp>
    <dsp:sp modelId="{E70B6128-C413-47A3-BD8F-0E72113CD4A5}">
      <dsp:nvSpPr>
        <dsp:cNvPr id="0" name=""/>
        <dsp:cNvSpPr/>
      </dsp:nvSpPr>
      <dsp:spPr>
        <a:xfrm>
          <a:off x="4328328" y="3102997"/>
          <a:ext cx="1731331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58B7A2-A528-4897-B20E-DA70A24154E0}">
      <dsp:nvSpPr>
        <dsp:cNvPr id="0" name=""/>
        <dsp:cNvSpPr/>
      </dsp:nvSpPr>
      <dsp:spPr>
        <a:xfrm>
          <a:off x="4652952" y="3173185"/>
          <a:ext cx="16988688" cy="1403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i="0" kern="1200" dirty="0">
              <a:latin typeface="Calibri" panose="020F0502020204030204" pitchFamily="34" charset="0"/>
              <a:ea typeface="Calibri" panose="020F0502020204030204" pitchFamily="34" charset="0"/>
              <a:cs typeface="Calibri" panose="020F0502020204030204" pitchFamily="34" charset="0"/>
            </a:rPr>
            <a:t>AAAA </a:t>
          </a:r>
          <a:r>
            <a:rPr lang="en-US" sz="3200" b="0" i="0" kern="1200" dirty="0">
              <a:latin typeface="Calibri" panose="020F0502020204030204" pitchFamily="34" charset="0"/>
              <a:ea typeface="Calibri" panose="020F0502020204030204" pitchFamily="34" charset="0"/>
              <a:cs typeface="Calibri" panose="020F0502020204030204" pitchFamily="34" charset="0"/>
            </a:rPr>
            <a:t>(IP version 6 Address record)</a:t>
          </a:r>
          <a:endParaRPr lang="en-US" sz="3200" b="0" kern="1200" dirty="0">
            <a:latin typeface="Calibri" panose="020F0502020204030204" pitchFamily="34" charset="0"/>
            <a:ea typeface="Calibri" panose="020F0502020204030204" pitchFamily="34" charset="0"/>
            <a:cs typeface="Calibri" panose="020F0502020204030204" pitchFamily="34" charset="0"/>
          </a:endParaRPr>
        </a:p>
      </dsp:txBody>
      <dsp:txXfrm>
        <a:off x="4652952" y="3173185"/>
        <a:ext cx="16988688" cy="1403764"/>
      </dsp:txXfrm>
    </dsp:sp>
    <dsp:sp modelId="{762B8C08-7871-4E3B-B48F-A53078C27E0A}">
      <dsp:nvSpPr>
        <dsp:cNvPr id="0" name=""/>
        <dsp:cNvSpPr/>
      </dsp:nvSpPr>
      <dsp:spPr>
        <a:xfrm>
          <a:off x="4328328" y="4576950"/>
          <a:ext cx="1731331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68B44A-4A61-4235-98DF-845A014F0C2A}">
      <dsp:nvSpPr>
        <dsp:cNvPr id="0" name=""/>
        <dsp:cNvSpPr/>
      </dsp:nvSpPr>
      <dsp:spPr>
        <a:xfrm>
          <a:off x="4652952" y="4647138"/>
          <a:ext cx="16988688" cy="1403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i="0" kern="1200" dirty="0">
              <a:latin typeface="Calibri" panose="020F0502020204030204" pitchFamily="34" charset="0"/>
              <a:ea typeface="Calibri" panose="020F0502020204030204" pitchFamily="34" charset="0"/>
              <a:cs typeface="Calibri" panose="020F0502020204030204" pitchFamily="34" charset="0"/>
            </a:rPr>
            <a:t>CNAME </a:t>
          </a:r>
          <a:r>
            <a:rPr lang="en-US" sz="3200" b="0" i="0" kern="1200" dirty="0">
              <a:latin typeface="Calibri" panose="020F0502020204030204" pitchFamily="34" charset="0"/>
              <a:ea typeface="Calibri" panose="020F0502020204030204" pitchFamily="34" charset="0"/>
              <a:cs typeface="Calibri" panose="020F0502020204030204" pitchFamily="34" charset="0"/>
            </a:rPr>
            <a:t>(Canonical Name record)</a:t>
          </a:r>
          <a:endParaRPr lang="en-US" sz="3200" b="0" kern="1200" dirty="0">
            <a:latin typeface="Calibri" panose="020F0502020204030204" pitchFamily="34" charset="0"/>
            <a:ea typeface="Calibri" panose="020F0502020204030204" pitchFamily="34" charset="0"/>
            <a:cs typeface="Calibri" panose="020F0502020204030204" pitchFamily="34" charset="0"/>
          </a:endParaRPr>
        </a:p>
      </dsp:txBody>
      <dsp:txXfrm>
        <a:off x="4652952" y="4647138"/>
        <a:ext cx="16988688" cy="1403764"/>
      </dsp:txXfrm>
    </dsp:sp>
    <dsp:sp modelId="{86644021-1B7E-443D-B7CB-9035A2AD212E}">
      <dsp:nvSpPr>
        <dsp:cNvPr id="0" name=""/>
        <dsp:cNvSpPr/>
      </dsp:nvSpPr>
      <dsp:spPr>
        <a:xfrm>
          <a:off x="4328328" y="6050902"/>
          <a:ext cx="1731331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F8BBFC-3103-4A3A-9F99-1ED47F90D4B8}">
      <dsp:nvSpPr>
        <dsp:cNvPr id="0" name=""/>
        <dsp:cNvSpPr/>
      </dsp:nvSpPr>
      <dsp:spPr>
        <a:xfrm>
          <a:off x="4652952" y="6121091"/>
          <a:ext cx="16988688" cy="1403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i="0" kern="1200" dirty="0">
              <a:latin typeface="Calibri" panose="020F0502020204030204" pitchFamily="34" charset="0"/>
              <a:ea typeface="Calibri" panose="020F0502020204030204" pitchFamily="34" charset="0"/>
              <a:cs typeface="Calibri" panose="020F0502020204030204" pitchFamily="34" charset="0"/>
            </a:rPr>
            <a:t>MX </a:t>
          </a:r>
          <a:r>
            <a:rPr lang="en-US" sz="3200" b="0" i="0" kern="1200" dirty="0">
              <a:latin typeface="Calibri" panose="020F0502020204030204" pitchFamily="34" charset="0"/>
              <a:ea typeface="Calibri" panose="020F0502020204030204" pitchFamily="34" charset="0"/>
              <a:cs typeface="Calibri" panose="020F0502020204030204" pitchFamily="34" charset="0"/>
            </a:rPr>
            <a:t>(Mail Exchange record) </a:t>
          </a:r>
          <a:endParaRPr lang="en-US" sz="3500" b="0" kern="1200" dirty="0">
            <a:latin typeface="Calibri" panose="020F0502020204030204" pitchFamily="34" charset="0"/>
            <a:ea typeface="Calibri" panose="020F0502020204030204" pitchFamily="34" charset="0"/>
            <a:cs typeface="Calibri" panose="020F0502020204030204" pitchFamily="34" charset="0"/>
          </a:endParaRPr>
        </a:p>
      </dsp:txBody>
      <dsp:txXfrm>
        <a:off x="4652952" y="6121091"/>
        <a:ext cx="16988688" cy="1403764"/>
      </dsp:txXfrm>
    </dsp:sp>
    <dsp:sp modelId="{7E9BBF88-1015-4F79-9010-AE9F311C51C5}">
      <dsp:nvSpPr>
        <dsp:cNvPr id="0" name=""/>
        <dsp:cNvSpPr/>
      </dsp:nvSpPr>
      <dsp:spPr>
        <a:xfrm>
          <a:off x="4328328" y="7524855"/>
          <a:ext cx="1731331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3E14E8-D0DA-479E-819C-69AD221AB803}">
      <dsp:nvSpPr>
        <dsp:cNvPr id="0" name=""/>
        <dsp:cNvSpPr/>
      </dsp:nvSpPr>
      <dsp:spPr>
        <a:xfrm>
          <a:off x="4652952" y="7595043"/>
          <a:ext cx="16988688" cy="1403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i="0" kern="1200" dirty="0">
              <a:latin typeface="Calibri" panose="020F0502020204030204" pitchFamily="34" charset="0"/>
              <a:ea typeface="Calibri" panose="020F0502020204030204" pitchFamily="34" charset="0"/>
              <a:cs typeface="Calibri" panose="020F0502020204030204" pitchFamily="34" charset="0"/>
            </a:rPr>
            <a:t>TXT </a:t>
          </a:r>
          <a:r>
            <a:rPr lang="en-US" sz="3200" b="0" i="0" kern="1200" dirty="0">
              <a:latin typeface="Calibri" panose="020F0502020204030204" pitchFamily="34" charset="0"/>
              <a:ea typeface="Calibri" panose="020F0502020204030204" pitchFamily="34" charset="0"/>
              <a:cs typeface="Calibri" panose="020F0502020204030204" pitchFamily="34" charset="0"/>
            </a:rPr>
            <a:t>(Text Record)</a:t>
          </a:r>
          <a:endParaRPr lang="en-US" sz="3200" b="0" kern="1200" dirty="0">
            <a:latin typeface="Calibri" panose="020F0502020204030204" pitchFamily="34" charset="0"/>
            <a:ea typeface="Calibri" panose="020F0502020204030204" pitchFamily="34" charset="0"/>
            <a:cs typeface="Calibri" panose="020F0502020204030204" pitchFamily="34" charset="0"/>
          </a:endParaRPr>
        </a:p>
      </dsp:txBody>
      <dsp:txXfrm>
        <a:off x="4652952" y="7595043"/>
        <a:ext cx="16988688" cy="1403764"/>
      </dsp:txXfrm>
    </dsp:sp>
    <dsp:sp modelId="{FFC67B0E-3527-487D-AA09-A848EA2E0C44}">
      <dsp:nvSpPr>
        <dsp:cNvPr id="0" name=""/>
        <dsp:cNvSpPr/>
      </dsp:nvSpPr>
      <dsp:spPr>
        <a:xfrm>
          <a:off x="4328328" y="8998808"/>
          <a:ext cx="1731331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C76825-B6E5-4E88-B6B0-1B7DFEE396C4}">
      <dsp:nvSpPr>
        <dsp:cNvPr id="0" name=""/>
        <dsp:cNvSpPr/>
      </dsp:nvSpPr>
      <dsp:spPr>
        <a:xfrm>
          <a:off x="304" y="2476487"/>
          <a:ext cx="2365625" cy="23656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346742" y="2822925"/>
        <a:ext cx="1672749" cy="1672749"/>
      </dsp:txXfrm>
    </dsp:sp>
    <dsp:sp modelId="{60283F0C-B009-4AB0-B8ED-687C6790BAD9}">
      <dsp:nvSpPr>
        <dsp:cNvPr id="0" name=""/>
        <dsp:cNvSpPr/>
      </dsp:nvSpPr>
      <dsp:spPr>
        <a:xfrm>
          <a:off x="2365929" y="2476487"/>
          <a:ext cx="2365625" cy="23656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0" i="0" kern="1200" dirty="0"/>
        </a:p>
        <a:p>
          <a:pPr marL="0" lvl="0" indent="0" algn="ctr" defTabSz="622300">
            <a:lnSpc>
              <a:spcPct val="90000"/>
            </a:lnSpc>
            <a:spcBef>
              <a:spcPct val="0"/>
            </a:spcBef>
            <a:spcAft>
              <a:spcPct val="35000"/>
            </a:spcAft>
            <a:buNone/>
          </a:pPr>
          <a:endParaRPr lang="en-US" sz="1400" b="0" i="0" kern="1200" dirty="0"/>
        </a:p>
        <a:p>
          <a:pPr marL="0" lvl="0" indent="0" algn="ctr" defTabSz="622300">
            <a:lnSpc>
              <a:spcPct val="90000"/>
            </a:lnSpc>
            <a:spcBef>
              <a:spcPct val="0"/>
            </a:spcBef>
            <a:spcAft>
              <a:spcPct val="35000"/>
            </a:spcAft>
            <a:buNone/>
          </a:pPr>
          <a:endParaRPr lang="en-US" sz="1400" b="0" i="0" kern="1200" dirty="0"/>
        </a:p>
        <a:p>
          <a:pPr marL="0" lvl="0" indent="0" algn="ctr" defTabSz="622300">
            <a:lnSpc>
              <a:spcPct val="90000"/>
            </a:lnSpc>
            <a:spcBef>
              <a:spcPct val="0"/>
            </a:spcBef>
            <a:spcAft>
              <a:spcPct val="35000"/>
            </a:spcAft>
            <a:buNone/>
          </a:pPr>
          <a:endParaRPr lang="en-US" sz="1400" b="0" i="0" kern="1200" dirty="0"/>
        </a:p>
        <a:p>
          <a:pPr marL="0" lvl="0" indent="0" algn="ctr" defTabSz="622300">
            <a:lnSpc>
              <a:spcPct val="90000"/>
            </a:lnSpc>
            <a:spcBef>
              <a:spcPct val="0"/>
            </a:spcBef>
            <a:spcAft>
              <a:spcPct val="35000"/>
            </a:spcAft>
            <a:buNone/>
          </a:pPr>
          <a:r>
            <a:rPr lang="en-US" sz="1400" b="0" i="0" kern="1200" dirty="0"/>
            <a:t>Recursive DNS query</a:t>
          </a:r>
          <a:endParaRPr lang="en-US" sz="1400" kern="1200" dirty="0"/>
        </a:p>
      </dsp:txBody>
      <dsp:txXfrm>
        <a:off x="2712367" y="2822925"/>
        <a:ext cx="1672749" cy="1672749"/>
      </dsp:txXfrm>
    </dsp:sp>
    <dsp:sp modelId="{049E0056-EB93-43F9-8C66-6C9162838BDF}">
      <dsp:nvSpPr>
        <dsp:cNvPr id="0" name=""/>
        <dsp:cNvSpPr/>
      </dsp:nvSpPr>
      <dsp:spPr>
        <a:xfrm>
          <a:off x="4731555" y="2476487"/>
          <a:ext cx="2365625" cy="23656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0" i="0" kern="1200" dirty="0"/>
        </a:p>
        <a:p>
          <a:pPr marL="0" lvl="0" indent="0" algn="ctr" defTabSz="622300">
            <a:lnSpc>
              <a:spcPct val="90000"/>
            </a:lnSpc>
            <a:spcBef>
              <a:spcPct val="0"/>
            </a:spcBef>
            <a:spcAft>
              <a:spcPct val="35000"/>
            </a:spcAft>
            <a:buNone/>
          </a:pPr>
          <a:endParaRPr lang="en-US" sz="1400" b="0" i="0" kern="1200" dirty="0"/>
        </a:p>
        <a:p>
          <a:pPr marL="0" lvl="0" indent="0" algn="ctr" defTabSz="622300">
            <a:lnSpc>
              <a:spcPct val="90000"/>
            </a:lnSpc>
            <a:spcBef>
              <a:spcPct val="0"/>
            </a:spcBef>
            <a:spcAft>
              <a:spcPct val="35000"/>
            </a:spcAft>
            <a:buNone/>
          </a:pPr>
          <a:endParaRPr lang="en-US" sz="1400" b="0" i="0" kern="1200" dirty="0"/>
        </a:p>
        <a:p>
          <a:pPr marL="0" lvl="0" indent="0" algn="ctr" defTabSz="622300">
            <a:lnSpc>
              <a:spcPct val="90000"/>
            </a:lnSpc>
            <a:spcBef>
              <a:spcPct val="0"/>
            </a:spcBef>
            <a:spcAft>
              <a:spcPct val="35000"/>
            </a:spcAft>
            <a:buNone/>
          </a:pPr>
          <a:endParaRPr lang="en-US" sz="1400" b="0" i="0" kern="1200" dirty="0"/>
        </a:p>
        <a:p>
          <a:pPr marL="0" lvl="0" indent="0" algn="ctr" defTabSz="622300">
            <a:lnSpc>
              <a:spcPct val="90000"/>
            </a:lnSpc>
            <a:spcBef>
              <a:spcPct val="0"/>
            </a:spcBef>
            <a:spcAft>
              <a:spcPct val="35000"/>
            </a:spcAft>
            <a:buNone/>
          </a:pPr>
          <a:r>
            <a:rPr lang="en-US" sz="1400" b="0" i="0" kern="1200" dirty="0"/>
            <a:t>Recursive DNS Server</a:t>
          </a:r>
          <a:endParaRPr lang="en-US" sz="1400" kern="1200" dirty="0"/>
        </a:p>
      </dsp:txBody>
      <dsp:txXfrm>
        <a:off x="5077993" y="2822925"/>
        <a:ext cx="1672749" cy="1672749"/>
      </dsp:txXfrm>
    </dsp:sp>
    <dsp:sp modelId="{E723F6C5-51B6-421A-9C6F-2C1EB1E6F31F}">
      <dsp:nvSpPr>
        <dsp:cNvPr id="0" name=""/>
        <dsp:cNvSpPr/>
      </dsp:nvSpPr>
      <dsp:spPr>
        <a:xfrm>
          <a:off x="7126940" y="3844812"/>
          <a:ext cx="2365625" cy="23656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0" i="0" kern="1200" dirty="0"/>
        </a:p>
        <a:p>
          <a:pPr marL="0" lvl="0" indent="0" algn="ctr" defTabSz="622300">
            <a:lnSpc>
              <a:spcPct val="90000"/>
            </a:lnSpc>
            <a:spcBef>
              <a:spcPct val="0"/>
            </a:spcBef>
            <a:spcAft>
              <a:spcPct val="35000"/>
            </a:spcAft>
            <a:buNone/>
          </a:pPr>
          <a:endParaRPr lang="en-US" sz="1400" b="0" i="0" kern="1200" dirty="0"/>
        </a:p>
        <a:p>
          <a:pPr marL="0" lvl="0" indent="0" algn="ctr" defTabSz="622300">
            <a:lnSpc>
              <a:spcPct val="90000"/>
            </a:lnSpc>
            <a:spcBef>
              <a:spcPct val="0"/>
            </a:spcBef>
            <a:spcAft>
              <a:spcPct val="35000"/>
            </a:spcAft>
            <a:buNone/>
          </a:pPr>
          <a:endParaRPr lang="en-US" sz="1400" b="0" i="0" kern="1200" dirty="0"/>
        </a:p>
        <a:p>
          <a:pPr marL="0" lvl="0" indent="0" algn="ctr" defTabSz="622300">
            <a:lnSpc>
              <a:spcPct val="90000"/>
            </a:lnSpc>
            <a:spcBef>
              <a:spcPct val="0"/>
            </a:spcBef>
            <a:spcAft>
              <a:spcPct val="35000"/>
            </a:spcAft>
            <a:buNone/>
          </a:pPr>
          <a:endParaRPr lang="en-US" sz="1400" b="0" i="0" kern="1200" dirty="0"/>
        </a:p>
        <a:p>
          <a:pPr marL="0" lvl="0" indent="0" algn="ctr" defTabSz="622300">
            <a:lnSpc>
              <a:spcPct val="90000"/>
            </a:lnSpc>
            <a:spcBef>
              <a:spcPct val="0"/>
            </a:spcBef>
            <a:spcAft>
              <a:spcPct val="35000"/>
            </a:spcAft>
            <a:buNone/>
          </a:pPr>
          <a:r>
            <a:rPr lang="en-US" sz="1400" b="0" i="0" kern="1200" dirty="0"/>
            <a:t>Query secondary/tertiary DNS Servers</a:t>
          </a:r>
          <a:endParaRPr lang="en-US" sz="1400" kern="1200" dirty="0"/>
        </a:p>
      </dsp:txBody>
      <dsp:txXfrm>
        <a:off x="7473378" y="4191250"/>
        <a:ext cx="1672749" cy="1672749"/>
      </dsp:txXfrm>
    </dsp:sp>
    <dsp:sp modelId="{EF373677-6EAA-4334-8AEE-A964D51C471D}">
      <dsp:nvSpPr>
        <dsp:cNvPr id="0" name=""/>
        <dsp:cNvSpPr/>
      </dsp:nvSpPr>
      <dsp:spPr>
        <a:xfrm>
          <a:off x="9462807" y="2476487"/>
          <a:ext cx="2365625" cy="23656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0" i="0" kern="1200" dirty="0"/>
        </a:p>
        <a:p>
          <a:pPr marL="0" lvl="0" indent="0" algn="ctr" defTabSz="622300">
            <a:lnSpc>
              <a:spcPct val="90000"/>
            </a:lnSpc>
            <a:spcBef>
              <a:spcPct val="0"/>
            </a:spcBef>
            <a:spcAft>
              <a:spcPct val="35000"/>
            </a:spcAft>
            <a:buNone/>
          </a:pPr>
          <a:endParaRPr lang="en-US" sz="1400" b="0" i="0" kern="1200" dirty="0"/>
        </a:p>
        <a:p>
          <a:pPr marL="0" lvl="0" indent="0" algn="ctr" defTabSz="622300">
            <a:lnSpc>
              <a:spcPct val="90000"/>
            </a:lnSpc>
            <a:spcBef>
              <a:spcPct val="0"/>
            </a:spcBef>
            <a:spcAft>
              <a:spcPct val="35000"/>
            </a:spcAft>
            <a:buNone/>
          </a:pPr>
          <a:endParaRPr lang="en-US" sz="1400" b="0" i="0" kern="1200" dirty="0"/>
        </a:p>
        <a:p>
          <a:pPr marL="0" lvl="0" indent="0" algn="ctr" defTabSz="622300">
            <a:lnSpc>
              <a:spcPct val="90000"/>
            </a:lnSpc>
            <a:spcBef>
              <a:spcPct val="0"/>
            </a:spcBef>
            <a:spcAft>
              <a:spcPct val="35000"/>
            </a:spcAft>
            <a:buNone/>
          </a:pPr>
          <a:endParaRPr lang="en-US" sz="1400" b="0" i="0" kern="1200" dirty="0"/>
        </a:p>
        <a:p>
          <a:pPr marL="0" lvl="0" indent="0" algn="ctr" defTabSz="622300">
            <a:lnSpc>
              <a:spcPct val="90000"/>
            </a:lnSpc>
            <a:spcBef>
              <a:spcPct val="0"/>
            </a:spcBef>
            <a:spcAft>
              <a:spcPct val="35000"/>
            </a:spcAft>
            <a:buNone/>
          </a:pPr>
          <a:r>
            <a:rPr lang="en-US" sz="1400" b="0" i="0" kern="1200" dirty="0"/>
            <a:t>Three DNS Server Types</a:t>
          </a:r>
          <a:endParaRPr lang="en-US" sz="1400" kern="1200" dirty="0"/>
        </a:p>
      </dsp:txBody>
      <dsp:txXfrm>
        <a:off x="9809245" y="2822925"/>
        <a:ext cx="1672749" cy="1672749"/>
      </dsp:txXfrm>
    </dsp:sp>
    <dsp:sp modelId="{0EFEB62A-D398-464A-8D81-FBCF4A0D7AA9}">
      <dsp:nvSpPr>
        <dsp:cNvPr id="0" name=""/>
        <dsp:cNvSpPr/>
      </dsp:nvSpPr>
      <dsp:spPr>
        <a:xfrm rot="19041445">
          <a:off x="11764620" y="3006387"/>
          <a:ext cx="1545581" cy="0"/>
        </a:xfrm>
        <a:custGeom>
          <a:avLst/>
          <a:gdLst/>
          <a:ahLst/>
          <a:cxnLst/>
          <a:rect l="0" t="0" r="0" b="0"/>
          <a:pathLst>
            <a:path>
              <a:moveTo>
                <a:pt x="0" y="0"/>
              </a:moveTo>
              <a:lnTo>
                <a:pt x="1545581" y="0"/>
              </a:lnTo>
            </a:path>
          </a:pathLst>
        </a:custGeom>
        <a:noFill/>
        <a:ln w="25400" cap="flat" cmpd="sng" algn="ctr">
          <a:solidFill>
            <a:srgbClr val="00B0F0"/>
          </a:solidFill>
          <a:prstDash val="solid"/>
        </a:ln>
        <a:effectLst/>
      </dsp:spPr>
      <dsp:style>
        <a:lnRef idx="2">
          <a:scrgbClr r="0" g="0" b="0"/>
        </a:lnRef>
        <a:fillRef idx="0">
          <a:scrgbClr r="0" g="0" b="0"/>
        </a:fillRef>
        <a:effectRef idx="0">
          <a:scrgbClr r="0" g="0" b="0"/>
        </a:effectRef>
        <a:fontRef idx="minor"/>
      </dsp:style>
    </dsp:sp>
    <dsp:sp modelId="{DEC4A1B5-0FD0-4FCB-8515-51E0AF178906}">
      <dsp:nvSpPr>
        <dsp:cNvPr id="0" name=""/>
        <dsp:cNvSpPr/>
      </dsp:nvSpPr>
      <dsp:spPr>
        <a:xfrm rot="13358555">
          <a:off x="15415253" y="3006387"/>
          <a:ext cx="1545581" cy="0"/>
        </a:xfrm>
        <a:custGeom>
          <a:avLst/>
          <a:gdLst/>
          <a:ahLst/>
          <a:cxnLst/>
          <a:rect l="0" t="0" r="0" b="0"/>
          <a:pathLst>
            <a:path>
              <a:moveTo>
                <a:pt x="0" y="0"/>
              </a:moveTo>
              <a:lnTo>
                <a:pt x="1545581"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B7AFC5-0A3D-455A-B592-7E8F52120A67}">
      <dsp:nvSpPr>
        <dsp:cNvPr id="0" name=""/>
        <dsp:cNvSpPr/>
      </dsp:nvSpPr>
      <dsp:spPr>
        <a:xfrm>
          <a:off x="13105870" y="2482881"/>
          <a:ext cx="276508" cy="0"/>
        </a:xfrm>
        <a:prstGeom prst="line">
          <a:avLst/>
        </a:prstGeom>
        <a:noFill/>
        <a:ln w="25400" cap="flat" cmpd="sng" algn="ctr">
          <a:solidFill>
            <a:srgbClr val="00B0F0"/>
          </a:solidFill>
          <a:prstDash val="solid"/>
          <a:tailEnd type="triangle" w="lg" len="lg"/>
        </a:ln>
        <a:effectLst/>
      </dsp:spPr>
      <dsp:style>
        <a:lnRef idx="2">
          <a:scrgbClr r="0" g="0" b="0"/>
        </a:lnRef>
        <a:fillRef idx="0">
          <a:scrgbClr r="0" g="0" b="0"/>
        </a:fillRef>
        <a:effectRef idx="0">
          <a:scrgbClr r="0" g="0" b="0"/>
        </a:effectRef>
        <a:fontRef idx="minor"/>
      </dsp:style>
    </dsp:sp>
    <dsp:sp modelId="{F487E288-210B-4266-83A1-8AF9DAD6F3EF}">
      <dsp:nvSpPr>
        <dsp:cNvPr id="0" name=""/>
        <dsp:cNvSpPr/>
      </dsp:nvSpPr>
      <dsp:spPr>
        <a:xfrm>
          <a:off x="13382379" y="1894672"/>
          <a:ext cx="1960696" cy="117641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endParaRPr lang="en-US" sz="1400" b="0" i="0" kern="1200" dirty="0"/>
        </a:p>
        <a:p>
          <a:pPr marL="0" lvl="0" indent="0" algn="ctr" defTabSz="622300">
            <a:lnSpc>
              <a:spcPct val="90000"/>
            </a:lnSpc>
            <a:spcBef>
              <a:spcPct val="0"/>
            </a:spcBef>
            <a:spcAft>
              <a:spcPct val="35000"/>
            </a:spcAft>
            <a:buNone/>
          </a:pPr>
          <a:endParaRPr lang="en-US" sz="1400" b="0" i="0" kern="1200" dirty="0"/>
        </a:p>
        <a:p>
          <a:pPr marL="0" lvl="0" indent="0" algn="ctr" defTabSz="622300">
            <a:lnSpc>
              <a:spcPct val="90000"/>
            </a:lnSpc>
            <a:spcBef>
              <a:spcPct val="0"/>
            </a:spcBef>
            <a:spcAft>
              <a:spcPct val="35000"/>
            </a:spcAft>
            <a:buNone/>
          </a:pPr>
          <a:r>
            <a:rPr lang="en-US" sz="1400" b="0" i="0" kern="1200" dirty="0"/>
            <a:t>root name servers</a:t>
          </a:r>
          <a:endParaRPr lang="en-US" sz="1400" kern="1200" dirty="0"/>
        </a:p>
      </dsp:txBody>
      <dsp:txXfrm>
        <a:off x="13382379" y="1894672"/>
        <a:ext cx="1960696" cy="1176418"/>
      </dsp:txXfrm>
    </dsp:sp>
    <dsp:sp modelId="{A48BCA57-05E6-4487-9AAD-3368A88FD1FA}">
      <dsp:nvSpPr>
        <dsp:cNvPr id="0" name=""/>
        <dsp:cNvSpPr/>
      </dsp:nvSpPr>
      <dsp:spPr>
        <a:xfrm>
          <a:off x="15343075" y="2482881"/>
          <a:ext cx="276508"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3F297F-D4BF-4E2A-B642-319DE141D03D}">
      <dsp:nvSpPr>
        <dsp:cNvPr id="0" name=""/>
        <dsp:cNvSpPr/>
      </dsp:nvSpPr>
      <dsp:spPr>
        <a:xfrm>
          <a:off x="11968950" y="3659300"/>
          <a:ext cx="1136919" cy="0"/>
        </a:xfrm>
        <a:custGeom>
          <a:avLst/>
          <a:gdLst/>
          <a:ahLst/>
          <a:cxnLst/>
          <a:rect l="0" t="0" r="0" b="0"/>
          <a:pathLst>
            <a:path>
              <a:moveTo>
                <a:pt x="0" y="0"/>
              </a:moveTo>
              <a:lnTo>
                <a:pt x="1136919"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778668-444B-41BD-9A02-324B81D5B64B}">
      <dsp:nvSpPr>
        <dsp:cNvPr id="0" name=""/>
        <dsp:cNvSpPr/>
      </dsp:nvSpPr>
      <dsp:spPr>
        <a:xfrm rot="10800000">
          <a:off x="15619584" y="3659300"/>
          <a:ext cx="1136919" cy="0"/>
        </a:xfrm>
        <a:custGeom>
          <a:avLst/>
          <a:gdLst/>
          <a:ahLst/>
          <a:cxnLst/>
          <a:rect l="0" t="0" r="0" b="0"/>
          <a:pathLst>
            <a:path>
              <a:moveTo>
                <a:pt x="0" y="0"/>
              </a:moveTo>
              <a:lnTo>
                <a:pt x="1136919" y="0"/>
              </a:lnTo>
            </a:path>
          </a:pathLst>
        </a:custGeom>
        <a:noFill/>
        <a:ln w="25400" cap="flat" cmpd="sng" algn="ctr">
          <a:solidFill>
            <a:srgbClr val="0070C0"/>
          </a:solidFill>
          <a:prstDash val="solid"/>
          <a:headEnd type="none" w="lg" len="lg"/>
        </a:ln>
        <a:effectLst/>
      </dsp:spPr>
      <dsp:style>
        <a:lnRef idx="2">
          <a:scrgbClr r="0" g="0" b="0"/>
        </a:lnRef>
        <a:fillRef idx="0">
          <a:scrgbClr r="0" g="0" b="0"/>
        </a:fillRef>
        <a:effectRef idx="0">
          <a:scrgbClr r="0" g="0" b="0"/>
        </a:effectRef>
        <a:fontRef idx="minor"/>
      </dsp:style>
    </dsp:sp>
    <dsp:sp modelId="{044274E3-1E6C-4E87-84D3-7FC99FE50DD6}">
      <dsp:nvSpPr>
        <dsp:cNvPr id="0" name=""/>
        <dsp:cNvSpPr/>
      </dsp:nvSpPr>
      <dsp:spPr>
        <a:xfrm>
          <a:off x="13105870" y="3659300"/>
          <a:ext cx="276508" cy="0"/>
        </a:xfrm>
        <a:prstGeom prst="line">
          <a:avLst/>
        </a:prstGeom>
        <a:noFill/>
        <a:ln w="25400" cap="flat" cmpd="sng" algn="ctr">
          <a:solidFill>
            <a:srgbClr val="0070C0"/>
          </a:solidFill>
          <a:prstDash val="solid"/>
          <a:tailEnd type="triangle" w="lg" len="lg"/>
        </a:ln>
        <a:effectLst/>
      </dsp:spPr>
      <dsp:style>
        <a:lnRef idx="2">
          <a:scrgbClr r="0" g="0" b="0"/>
        </a:lnRef>
        <a:fillRef idx="0">
          <a:scrgbClr r="0" g="0" b="0"/>
        </a:fillRef>
        <a:effectRef idx="0">
          <a:scrgbClr r="0" g="0" b="0"/>
        </a:effectRef>
        <a:fontRef idx="minor"/>
      </dsp:style>
    </dsp:sp>
    <dsp:sp modelId="{6899D421-E598-4058-8B39-809ED5435D6F}">
      <dsp:nvSpPr>
        <dsp:cNvPr id="0" name=""/>
        <dsp:cNvSpPr/>
      </dsp:nvSpPr>
      <dsp:spPr>
        <a:xfrm>
          <a:off x="13382379" y="3071090"/>
          <a:ext cx="1960696" cy="117641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0" i="0" kern="1200" dirty="0"/>
            <a:t> </a:t>
          </a:r>
        </a:p>
        <a:p>
          <a:pPr marL="0" lvl="0" indent="0" algn="ctr" defTabSz="622300">
            <a:lnSpc>
              <a:spcPct val="90000"/>
            </a:lnSpc>
            <a:spcBef>
              <a:spcPct val="0"/>
            </a:spcBef>
            <a:spcAft>
              <a:spcPct val="35000"/>
            </a:spcAft>
            <a:buNone/>
          </a:pPr>
          <a:br>
            <a:rPr lang="en-US" sz="1400" b="0" i="0" kern="1200" dirty="0"/>
          </a:br>
          <a:r>
            <a:rPr lang="en-US" sz="1400" b="0" i="0" kern="1200" dirty="0"/>
            <a:t>top-level domain (TLD) name servers</a:t>
          </a:r>
          <a:endParaRPr lang="en-US" sz="1400" kern="1200" dirty="0"/>
        </a:p>
      </dsp:txBody>
      <dsp:txXfrm>
        <a:off x="13382379" y="3071090"/>
        <a:ext cx="1960696" cy="1176418"/>
      </dsp:txXfrm>
    </dsp:sp>
    <dsp:sp modelId="{58438530-4E5C-465B-B70D-A1B4F6736855}">
      <dsp:nvSpPr>
        <dsp:cNvPr id="0" name=""/>
        <dsp:cNvSpPr/>
      </dsp:nvSpPr>
      <dsp:spPr>
        <a:xfrm>
          <a:off x="15343075" y="3659300"/>
          <a:ext cx="276508"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42B26E-4B32-46D2-9AF7-98D3A602505E}">
      <dsp:nvSpPr>
        <dsp:cNvPr id="0" name=""/>
        <dsp:cNvSpPr/>
      </dsp:nvSpPr>
      <dsp:spPr>
        <a:xfrm rot="2558555">
          <a:off x="11764620" y="4312212"/>
          <a:ext cx="1545581" cy="0"/>
        </a:xfrm>
        <a:custGeom>
          <a:avLst/>
          <a:gdLst/>
          <a:ahLst/>
          <a:cxnLst/>
          <a:rect l="0" t="0" r="0" b="0"/>
          <a:pathLst>
            <a:path>
              <a:moveTo>
                <a:pt x="0" y="0"/>
              </a:moveTo>
              <a:lnTo>
                <a:pt x="1545581"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BB699A-4A7D-4B01-AE5E-745A236B5D19}">
      <dsp:nvSpPr>
        <dsp:cNvPr id="0" name=""/>
        <dsp:cNvSpPr/>
      </dsp:nvSpPr>
      <dsp:spPr>
        <a:xfrm rot="8241445">
          <a:off x="15415253" y="4312212"/>
          <a:ext cx="1545581" cy="0"/>
        </a:xfrm>
        <a:custGeom>
          <a:avLst/>
          <a:gdLst/>
          <a:ahLst/>
          <a:cxnLst/>
          <a:rect l="0" t="0" r="0" b="0"/>
          <a:pathLst>
            <a:path>
              <a:moveTo>
                <a:pt x="0" y="0"/>
              </a:moveTo>
              <a:lnTo>
                <a:pt x="1545581" y="0"/>
              </a:lnTo>
            </a:path>
          </a:pathLst>
        </a:custGeom>
        <a:noFill/>
        <a:ln w="25400" cap="flat" cmpd="sng" algn="ctr">
          <a:solidFill>
            <a:srgbClr val="00B0F0"/>
          </a:solidFill>
          <a:prstDash val="solid"/>
          <a:headEnd type="triangle" w="lg" len="lg"/>
          <a:tailEnd type="none" w="lg" len="lg"/>
        </a:ln>
        <a:effectLst/>
      </dsp:spPr>
      <dsp:style>
        <a:lnRef idx="2">
          <a:scrgbClr r="0" g="0" b="0"/>
        </a:lnRef>
        <a:fillRef idx="0">
          <a:scrgbClr r="0" g="0" b="0"/>
        </a:fillRef>
        <a:effectRef idx="0">
          <a:scrgbClr r="0" g="0" b="0"/>
        </a:effectRef>
        <a:fontRef idx="minor"/>
      </dsp:style>
    </dsp:sp>
    <dsp:sp modelId="{780CE5BB-E579-4CA8-990F-E67AF3903C47}">
      <dsp:nvSpPr>
        <dsp:cNvPr id="0" name=""/>
        <dsp:cNvSpPr/>
      </dsp:nvSpPr>
      <dsp:spPr>
        <a:xfrm>
          <a:off x="13105870" y="4835718"/>
          <a:ext cx="276508" cy="0"/>
        </a:xfrm>
        <a:prstGeom prst="line">
          <a:avLst/>
        </a:prstGeom>
        <a:noFill/>
        <a:ln w="25400" cap="flat" cmpd="sng" algn="ctr">
          <a:solidFill>
            <a:srgbClr val="0070C0"/>
          </a:solidFill>
          <a:prstDash val="solid"/>
          <a:tailEnd type="triangle" w="lg" len="lg"/>
        </a:ln>
        <a:effectLst/>
      </dsp:spPr>
      <dsp:style>
        <a:lnRef idx="2">
          <a:scrgbClr r="0" g="0" b="0"/>
        </a:lnRef>
        <a:fillRef idx="0">
          <a:scrgbClr r="0" g="0" b="0"/>
        </a:fillRef>
        <a:effectRef idx="0">
          <a:scrgbClr r="0" g="0" b="0"/>
        </a:effectRef>
        <a:fontRef idx="minor"/>
      </dsp:style>
    </dsp:sp>
    <dsp:sp modelId="{0BEAB458-F534-4A8F-856B-C71862782B3C}">
      <dsp:nvSpPr>
        <dsp:cNvPr id="0" name=""/>
        <dsp:cNvSpPr/>
      </dsp:nvSpPr>
      <dsp:spPr>
        <a:xfrm>
          <a:off x="13382379" y="4247509"/>
          <a:ext cx="1960696" cy="117641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endParaRPr lang="en-US" sz="1400" b="0" i="0" kern="1200" dirty="0"/>
        </a:p>
        <a:p>
          <a:pPr marL="0" lvl="0" indent="0" algn="ctr" defTabSz="622300">
            <a:lnSpc>
              <a:spcPct val="90000"/>
            </a:lnSpc>
            <a:spcBef>
              <a:spcPct val="0"/>
            </a:spcBef>
            <a:spcAft>
              <a:spcPct val="35000"/>
            </a:spcAft>
            <a:buNone/>
          </a:pPr>
          <a:r>
            <a:rPr lang="en-US" sz="1400" b="0" i="0" kern="1200" dirty="0"/>
            <a:t>authoritative name servers</a:t>
          </a:r>
          <a:endParaRPr lang="en-US" sz="1400" kern="1200" dirty="0"/>
        </a:p>
      </dsp:txBody>
      <dsp:txXfrm>
        <a:off x="13382379" y="4247509"/>
        <a:ext cx="1960696" cy="1176418"/>
      </dsp:txXfrm>
    </dsp:sp>
    <dsp:sp modelId="{A5B196A6-8E48-4DE3-ABD4-69B4F4E017B6}">
      <dsp:nvSpPr>
        <dsp:cNvPr id="0" name=""/>
        <dsp:cNvSpPr/>
      </dsp:nvSpPr>
      <dsp:spPr>
        <a:xfrm>
          <a:off x="15343075" y="4835718"/>
          <a:ext cx="276508" cy="0"/>
        </a:xfrm>
        <a:prstGeom prst="line">
          <a:avLst/>
        </a:prstGeom>
        <a:noFill/>
        <a:ln w="25400" cap="flat" cmpd="sng" algn="ctr">
          <a:solidFill>
            <a:srgbClr val="00B0F0"/>
          </a:solidFill>
          <a:prstDash val="solid"/>
        </a:ln>
        <a:effectLst/>
      </dsp:spPr>
      <dsp:style>
        <a:lnRef idx="2">
          <a:scrgbClr r="0" g="0" b="0"/>
        </a:lnRef>
        <a:fillRef idx="0">
          <a:scrgbClr r="0" g="0" b="0"/>
        </a:fillRef>
        <a:effectRef idx="0">
          <a:scrgbClr r="0" g="0" b="0"/>
        </a:effectRef>
        <a:fontRef idx="minor"/>
      </dsp:style>
    </dsp:sp>
    <dsp:sp modelId="{3FFF72A4-8F63-418C-B624-3DA9459100E6}">
      <dsp:nvSpPr>
        <dsp:cNvPr id="0" name=""/>
        <dsp:cNvSpPr/>
      </dsp:nvSpPr>
      <dsp:spPr>
        <a:xfrm>
          <a:off x="16897022" y="2476487"/>
          <a:ext cx="2365625" cy="23656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a:p>
          <a:pPr marL="0" lvl="0" indent="0" algn="ctr" defTabSz="622300">
            <a:lnSpc>
              <a:spcPct val="90000"/>
            </a:lnSpc>
            <a:spcBef>
              <a:spcPct val="0"/>
            </a:spcBef>
            <a:spcAft>
              <a:spcPct val="35000"/>
            </a:spcAft>
            <a:buNone/>
          </a:pPr>
          <a:endParaRPr lang="en-US" sz="1400" kern="1200" dirty="0"/>
        </a:p>
        <a:p>
          <a:pPr marL="0" lvl="0" indent="0" algn="ctr" defTabSz="622300">
            <a:lnSpc>
              <a:spcPct val="90000"/>
            </a:lnSpc>
            <a:spcBef>
              <a:spcPct val="0"/>
            </a:spcBef>
            <a:spcAft>
              <a:spcPct val="35000"/>
            </a:spcAft>
            <a:buNone/>
          </a:pPr>
          <a:endParaRPr lang="en-US" sz="1400" kern="1200" dirty="0"/>
        </a:p>
        <a:p>
          <a:pPr marL="0" lvl="0" indent="0" algn="ctr" defTabSz="622300">
            <a:lnSpc>
              <a:spcPct val="90000"/>
            </a:lnSpc>
            <a:spcBef>
              <a:spcPct val="0"/>
            </a:spcBef>
            <a:spcAft>
              <a:spcPct val="35000"/>
            </a:spcAft>
            <a:buNone/>
          </a:pPr>
          <a:endParaRPr lang="en-US" sz="1400" kern="1200" dirty="0"/>
        </a:p>
        <a:p>
          <a:pPr marL="0" lvl="0" indent="0" algn="ctr" defTabSz="622300">
            <a:lnSpc>
              <a:spcPct val="90000"/>
            </a:lnSpc>
            <a:spcBef>
              <a:spcPct val="0"/>
            </a:spcBef>
            <a:spcAft>
              <a:spcPct val="35000"/>
            </a:spcAft>
            <a:buNone/>
          </a:pPr>
          <a:r>
            <a:rPr lang="en-US" sz="1400" kern="1200" dirty="0"/>
            <a:t>Caches the A record and domain IP Address</a:t>
          </a:r>
        </a:p>
      </dsp:txBody>
      <dsp:txXfrm>
        <a:off x="17243460" y="2822925"/>
        <a:ext cx="1672749" cy="1672749"/>
      </dsp:txXfrm>
    </dsp:sp>
    <dsp:sp modelId="{FF49705D-04E0-4E3A-959B-7ADC7FD4B5E8}">
      <dsp:nvSpPr>
        <dsp:cNvPr id="0" name=""/>
        <dsp:cNvSpPr/>
      </dsp:nvSpPr>
      <dsp:spPr>
        <a:xfrm>
          <a:off x="18960486" y="861521"/>
          <a:ext cx="2365625" cy="23656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b="0" i="0" kern="1200" dirty="0"/>
        </a:p>
        <a:p>
          <a:pPr marL="0" lvl="0" indent="0" algn="ctr" defTabSz="622300">
            <a:lnSpc>
              <a:spcPct val="90000"/>
            </a:lnSpc>
            <a:spcBef>
              <a:spcPct val="0"/>
            </a:spcBef>
            <a:spcAft>
              <a:spcPct val="35000"/>
            </a:spcAft>
            <a:buNone/>
          </a:pPr>
          <a:endParaRPr lang="en-US" sz="1400" b="0" i="0" kern="1200" dirty="0"/>
        </a:p>
        <a:p>
          <a:pPr marL="0" lvl="0" indent="0" algn="ctr" defTabSz="622300">
            <a:lnSpc>
              <a:spcPct val="90000"/>
            </a:lnSpc>
            <a:spcBef>
              <a:spcPct val="0"/>
            </a:spcBef>
            <a:spcAft>
              <a:spcPct val="35000"/>
            </a:spcAft>
            <a:buNone/>
          </a:pPr>
          <a:endParaRPr lang="en-US" sz="1400" b="0" i="0" kern="1200" dirty="0"/>
        </a:p>
        <a:p>
          <a:pPr marL="0" lvl="0" indent="0" algn="ctr" defTabSz="622300">
            <a:lnSpc>
              <a:spcPct val="90000"/>
            </a:lnSpc>
            <a:spcBef>
              <a:spcPct val="0"/>
            </a:spcBef>
            <a:spcAft>
              <a:spcPct val="35000"/>
            </a:spcAft>
            <a:buNone/>
          </a:pPr>
          <a:endParaRPr lang="en-US" sz="1400" b="0" i="0" kern="1200" dirty="0"/>
        </a:p>
        <a:p>
          <a:pPr marL="0" lvl="0" indent="0" algn="ctr" defTabSz="622300">
            <a:lnSpc>
              <a:spcPct val="90000"/>
            </a:lnSpc>
            <a:spcBef>
              <a:spcPct val="0"/>
            </a:spcBef>
            <a:spcAft>
              <a:spcPct val="35000"/>
            </a:spcAft>
            <a:buNone/>
          </a:pPr>
          <a:r>
            <a:rPr lang="en-US" sz="1400" b="0" i="0" kern="1200" dirty="0"/>
            <a:t>This site can’t be reached.</a:t>
          </a:r>
          <a:endParaRPr lang="en-US" sz="1400" kern="1200" dirty="0"/>
        </a:p>
      </dsp:txBody>
      <dsp:txXfrm>
        <a:off x="19306924" y="1207959"/>
        <a:ext cx="1672749" cy="167274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9" name="Rectangle 1"/>
          <p:cNvSpPr>
            <a:spLocks noGrp="1" noRot="1" noChangeAspect="1"/>
          </p:cNvSpPr>
          <p:nvPr>
            <p:ph type="sldImg" idx="2"/>
          </p:nvPr>
        </p:nvSpPr>
        <p:spPr bwMode="auto">
          <a:xfrm>
            <a:off x="1143000" y="685800"/>
            <a:ext cx="4572000" cy="3429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sp>
      <p:sp>
        <p:nvSpPr>
          <p:cNvPr id="7170" name="Rectangle 2"/>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sym typeface="Lucida Grande" charset="0"/>
              </a:rPr>
              <a:t>Click to edit Master text styles</a:t>
            </a:r>
          </a:p>
          <a:p>
            <a:pPr lvl="1"/>
            <a:r>
              <a:rPr lang="en-US">
                <a:sym typeface="Lucida Grande" charset="0"/>
              </a:rPr>
              <a:t>Second level</a:t>
            </a:r>
          </a:p>
          <a:p>
            <a:pPr lvl="2"/>
            <a:r>
              <a:rPr lang="en-US">
                <a:sym typeface="Lucida Grande" charset="0"/>
              </a:rPr>
              <a:t>Third level</a:t>
            </a:r>
          </a:p>
          <a:p>
            <a:pPr lvl="3"/>
            <a:r>
              <a:rPr lang="en-US">
                <a:sym typeface="Lucida Grande" charset="0"/>
              </a:rPr>
              <a:t>Fourth level</a:t>
            </a:r>
          </a:p>
          <a:p>
            <a:pPr lvl="4"/>
            <a:r>
              <a:rPr lang="en-US">
                <a:sym typeface="Lucida Grande" charset="0"/>
              </a:rPr>
              <a:t>Fifth level</a:t>
            </a:r>
          </a:p>
        </p:txBody>
      </p:sp>
    </p:spTree>
    <p:extLst>
      <p:ext uri="{BB962C8B-B14F-4D97-AF65-F5344CB8AC3E}">
        <p14:creationId xmlns:p14="http://schemas.microsoft.com/office/powerpoint/2010/main" val="1364132141"/>
      </p:ext>
    </p:extLst>
  </p:cSld>
  <p:clrMap bg1="lt1" tx1="dk1" bg2="lt2" tx2="dk2" accent1="accent1" accent2="accent2" accent3="accent3" accent4="accent4" accent5="accent5" accent6="accent6" hlink="hlink" folHlink="folHlink"/>
  <p:notesStyle>
    <a:lvl1pPr algn="l" defTabSz="825500" rtl="0" fontAlgn="base" hangingPunct="0">
      <a:spcBef>
        <a:spcPct val="0"/>
      </a:spcBef>
      <a:spcAft>
        <a:spcPct val="0"/>
      </a:spcAft>
      <a:defRPr sz="3000" kern="1200">
        <a:solidFill>
          <a:srgbClr val="000000"/>
        </a:solidFill>
        <a:latin typeface="Lucida Grande" charset="0"/>
        <a:ea typeface="ＭＳ Ｐゴシック" charset="0"/>
        <a:cs typeface="Lucida Grande" charset="0"/>
        <a:sym typeface="Lucida Grande" charset="0"/>
      </a:defRPr>
    </a:lvl1pPr>
    <a:lvl2pPr marL="228600" algn="l" defTabSz="825500" rtl="0" fontAlgn="base" hangingPunct="0">
      <a:spcBef>
        <a:spcPct val="0"/>
      </a:spcBef>
      <a:spcAft>
        <a:spcPct val="0"/>
      </a:spcAft>
      <a:defRPr sz="3000" kern="1200">
        <a:solidFill>
          <a:srgbClr val="000000"/>
        </a:solidFill>
        <a:latin typeface="Lucida Grande" charset="0"/>
        <a:ea typeface="Lucida Grande" charset="0"/>
        <a:cs typeface="Lucida Grande" charset="0"/>
        <a:sym typeface="Lucida Grande" charset="0"/>
      </a:defRPr>
    </a:lvl2pPr>
    <a:lvl3pPr marL="457200" algn="l" defTabSz="825500" rtl="0" fontAlgn="base" hangingPunct="0">
      <a:spcBef>
        <a:spcPct val="0"/>
      </a:spcBef>
      <a:spcAft>
        <a:spcPct val="0"/>
      </a:spcAft>
      <a:defRPr sz="3000" kern="1200">
        <a:solidFill>
          <a:srgbClr val="000000"/>
        </a:solidFill>
        <a:latin typeface="Lucida Grande" charset="0"/>
        <a:ea typeface="Lucida Grande" charset="0"/>
        <a:cs typeface="Lucida Grande" charset="0"/>
        <a:sym typeface="Lucida Grande" charset="0"/>
      </a:defRPr>
    </a:lvl3pPr>
    <a:lvl4pPr marL="685800" algn="l" defTabSz="825500" rtl="0" fontAlgn="base" hangingPunct="0">
      <a:spcBef>
        <a:spcPct val="0"/>
      </a:spcBef>
      <a:spcAft>
        <a:spcPct val="0"/>
      </a:spcAft>
      <a:defRPr sz="3000" kern="1200">
        <a:solidFill>
          <a:srgbClr val="000000"/>
        </a:solidFill>
        <a:latin typeface="Lucida Grande" charset="0"/>
        <a:ea typeface="Lucida Grande" charset="0"/>
        <a:cs typeface="Lucida Grande" charset="0"/>
        <a:sym typeface="Lucida Grande" charset="0"/>
      </a:defRPr>
    </a:lvl4pPr>
    <a:lvl5pPr marL="914400" algn="l" defTabSz="825500" rtl="0" fontAlgn="base" hangingPunct="0">
      <a:spcBef>
        <a:spcPct val="0"/>
      </a:spcBef>
      <a:spcAft>
        <a:spcPct val="0"/>
      </a:spcAft>
      <a:defRPr sz="3000" kern="1200">
        <a:solidFill>
          <a:srgbClr val="000000"/>
        </a:solidFill>
        <a:latin typeface="Lucida Grande" charset="0"/>
        <a:ea typeface="Lucida Grande" charset="0"/>
        <a:cs typeface="Lucida Grande" charset="0"/>
        <a:sym typeface="Lucida Grande"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techtarget.com/whatis/definition/ISP-Internet-service-provider"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Episode 1 of Cybersecurity Fundamentals. </a:t>
            </a:r>
          </a:p>
          <a:p>
            <a:endParaRPr lang="en-US" dirty="0"/>
          </a:p>
          <a:p>
            <a:r>
              <a:rPr lang="en-US" dirty="0"/>
              <a:t>Cybersecurity Fundamentals is a series of short 5 – 15 minute videos designed to give the viewer a quick understanding of the technologies, best practices, threats, and defensive techniques that are prevalent, and affect users on the internet and in corporate networks around the world. We design these informational videos with everyday users of computing technologies in mind. In today’s episode, we will be covering DNS Basics. </a:t>
            </a:r>
          </a:p>
          <a:p>
            <a:endParaRPr lang="en-US" dirty="0"/>
          </a:p>
          <a:p>
            <a:r>
              <a:rPr lang="en-US" dirty="0"/>
              <a:t>Please enjoy the video and we hope that you will walk away from this video with a better understanding of DNS.</a:t>
            </a:r>
          </a:p>
        </p:txBody>
      </p:sp>
    </p:spTree>
    <p:extLst>
      <p:ext uri="{BB962C8B-B14F-4D97-AF65-F5344CB8AC3E}">
        <p14:creationId xmlns:p14="http://schemas.microsoft.com/office/powerpoint/2010/main" val="2010364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825500" rtl="0" eaLnBrk="1" fontAlgn="base" latinLnBrk="0" hangingPunct="0">
              <a:lnSpc>
                <a:spcPct val="100000"/>
              </a:lnSpc>
              <a:spcBef>
                <a:spcPct val="0"/>
              </a:spcBef>
              <a:spcAft>
                <a:spcPct val="0"/>
              </a:spcAft>
              <a:buClrTx/>
              <a:buSzTx/>
              <a:buFontTx/>
              <a:buNone/>
              <a:tabLst/>
              <a:defRPr/>
            </a:pPr>
            <a:r>
              <a:rPr lang="en-US" sz="2800" b="1" i="0" dirty="0">
                <a:solidFill>
                  <a:srgbClr val="0070C0"/>
                </a:solidFill>
                <a:latin typeface="Calibri" panose="020F0502020204030204" pitchFamily="34" charset="0"/>
                <a:ea typeface="Calibri" panose="020F0502020204030204" pitchFamily="34" charset="0"/>
                <a:cs typeface="Calibri" panose="020F0502020204030204" pitchFamily="34" charset="0"/>
              </a:rPr>
              <a:t>The domain name system (DNS) is: </a:t>
            </a:r>
            <a:endParaRPr lang="en-US" sz="28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825500" rtl="0" eaLnBrk="1" fontAlgn="base" latinLnBrk="0" hangingPunct="0">
              <a:lnSpc>
                <a:spcPct val="100000"/>
              </a:lnSpc>
              <a:spcBef>
                <a:spcPct val="0"/>
              </a:spcBef>
              <a:spcAft>
                <a:spcPct val="0"/>
              </a:spcAft>
              <a:buClrTx/>
              <a:buSzTx/>
              <a:buFontTx/>
              <a:buNone/>
              <a:tabLst/>
              <a:defRPr/>
            </a:pPr>
            <a:endParaRPr lang="en-US" sz="2800" i="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825500" rtl="0" eaLnBrk="1" fontAlgn="base" latinLnBrk="0" hangingPunct="0">
              <a:lnSpc>
                <a:spcPct val="100000"/>
              </a:lnSpc>
              <a:spcBef>
                <a:spcPct val="0"/>
              </a:spcBef>
              <a:spcAft>
                <a:spcPct val="0"/>
              </a:spcAft>
              <a:buClrTx/>
              <a:buSzTx/>
              <a:buFontTx/>
              <a:buNone/>
              <a:tabLst/>
              <a:defRPr/>
            </a:pPr>
            <a:r>
              <a:rPr lang="en-US" sz="2800" i="0" dirty="0">
                <a:latin typeface="Calibri" panose="020F0502020204030204" pitchFamily="34" charset="0"/>
                <a:ea typeface="Calibri" panose="020F0502020204030204" pitchFamily="34" charset="0"/>
                <a:cs typeface="Calibri" panose="020F0502020204030204" pitchFamily="34" charset="0"/>
              </a:rPr>
              <a:t>a naming database in which internet domain names are located and translated into Internet Protocol (IP) addresses. </a:t>
            </a:r>
          </a:p>
          <a:p>
            <a:pPr marL="0" marR="0" lvl="0" indent="0" algn="l" defTabSz="825500" rtl="0" eaLnBrk="1" fontAlgn="base" latinLnBrk="0" hangingPunct="0">
              <a:lnSpc>
                <a:spcPct val="100000"/>
              </a:lnSpc>
              <a:spcBef>
                <a:spcPct val="0"/>
              </a:spcBef>
              <a:spcAft>
                <a:spcPct val="0"/>
              </a:spcAft>
              <a:buClrTx/>
              <a:buSzTx/>
              <a:buFontTx/>
              <a:buNone/>
              <a:tabLst/>
              <a:defRPr/>
            </a:pPr>
            <a:endParaRPr lang="en-US" sz="2800" i="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825500" rtl="0" eaLnBrk="1" fontAlgn="base" latinLnBrk="0" hangingPunct="0">
              <a:lnSpc>
                <a:spcPct val="100000"/>
              </a:lnSpc>
              <a:spcBef>
                <a:spcPct val="0"/>
              </a:spcBef>
              <a:spcAft>
                <a:spcPct val="0"/>
              </a:spcAft>
              <a:buClrTx/>
              <a:buSzTx/>
              <a:buFontTx/>
              <a:buNone/>
              <a:tabLst/>
              <a:defRPr/>
            </a:pPr>
            <a:r>
              <a:rPr lang="en-US" sz="2800" i="0" dirty="0">
                <a:latin typeface="Calibri" panose="020F0502020204030204" pitchFamily="34" charset="0"/>
                <a:ea typeface="Calibri" panose="020F0502020204030204" pitchFamily="34" charset="0"/>
                <a:cs typeface="Calibri" panose="020F0502020204030204" pitchFamily="34" charset="0"/>
              </a:rPr>
              <a:t>The domain name system maps the name people use to locate a website to the IP address that a computer uses to locate that website.</a:t>
            </a:r>
            <a:endParaRPr lang="en-US" sz="28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825500" rtl="0" eaLnBrk="1" fontAlgn="base" latinLnBrk="0" hangingPunct="0">
              <a:lnSpc>
                <a:spcPct val="100000"/>
              </a:lnSpc>
              <a:spcBef>
                <a:spcPct val="0"/>
              </a:spcBef>
              <a:spcAft>
                <a:spcPct val="0"/>
              </a:spcAft>
              <a:buClrTx/>
              <a:buSzTx/>
              <a:buFontTx/>
              <a:buNone/>
              <a:tabLst/>
              <a:defRPr/>
            </a:pPr>
            <a:endParaRPr lang="en-US" sz="2800"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2735878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825500" rtl="0" eaLnBrk="1" fontAlgn="base" latinLnBrk="0" hangingPunct="0">
              <a:lnSpc>
                <a:spcPct val="100000"/>
              </a:lnSpc>
              <a:spcBef>
                <a:spcPct val="0"/>
              </a:spcBef>
              <a:spcAft>
                <a:spcPct val="0"/>
              </a:spcAft>
              <a:buClrTx/>
              <a:buSzTx/>
              <a:buFontTx/>
              <a:buNone/>
              <a:tabLst/>
              <a:defRPr/>
            </a:pPr>
            <a:r>
              <a:rPr lang="en-US" sz="2800" b="1" i="0" dirty="0">
                <a:solidFill>
                  <a:srgbClr val="0070C0"/>
                </a:solidFill>
                <a:latin typeface="Calibri" panose="020F0502020204030204" pitchFamily="34" charset="0"/>
                <a:ea typeface="Calibri" panose="020F0502020204030204" pitchFamily="34" charset="0"/>
                <a:cs typeface="Calibri" panose="020F0502020204030204" pitchFamily="34" charset="0"/>
              </a:rPr>
              <a:t>The benefits of DNS are that domain names:</a:t>
            </a:r>
            <a:endParaRPr lang="en-US" sz="28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825500" rtl="0" eaLnBrk="1" fontAlgn="base" latinLnBrk="0" hangingPunct="0">
              <a:lnSpc>
                <a:spcPct val="100000"/>
              </a:lnSpc>
              <a:spcBef>
                <a:spcPct val="0"/>
              </a:spcBef>
              <a:spcAft>
                <a:spcPct val="0"/>
              </a:spcAft>
              <a:buClrTx/>
              <a:buSzTx/>
              <a:buFontTx/>
              <a:buNone/>
              <a:tabLst/>
              <a:defRPr/>
            </a:pPr>
            <a:endParaRPr lang="en-US" sz="2800" i="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825500" rtl="0" eaLnBrk="1" fontAlgn="base" latinLnBrk="0" hangingPunct="0">
              <a:lnSpc>
                <a:spcPct val="100000"/>
              </a:lnSpc>
              <a:spcBef>
                <a:spcPct val="0"/>
              </a:spcBef>
              <a:spcAft>
                <a:spcPct val="0"/>
              </a:spcAft>
              <a:buClrTx/>
              <a:buSzTx/>
              <a:buFontTx/>
              <a:buNone/>
              <a:tabLst/>
              <a:defRPr/>
            </a:pPr>
            <a:r>
              <a:rPr lang="en-US" sz="2800" i="0" dirty="0">
                <a:latin typeface="Calibri" panose="020F0502020204030204" pitchFamily="34" charset="0"/>
                <a:ea typeface="Calibri" panose="020F0502020204030204" pitchFamily="34" charset="0"/>
                <a:cs typeface="Calibri" panose="020F0502020204030204" pitchFamily="34" charset="0"/>
              </a:rPr>
              <a:t>Maps to a new IP address if the host's IP address changes.</a:t>
            </a:r>
            <a:endParaRPr lang="en-US" sz="2800" dirty="0">
              <a:latin typeface="Calibri" panose="020F0502020204030204" pitchFamily="34" charset="0"/>
              <a:ea typeface="Calibri" panose="020F0502020204030204" pitchFamily="34" charset="0"/>
              <a:cs typeface="Calibri" panose="020F0502020204030204" pitchFamily="34" charset="0"/>
            </a:endParaRPr>
          </a:p>
          <a:p>
            <a:endParaRPr lang="en-US" dirty="0"/>
          </a:p>
          <a:p>
            <a:pPr marL="0" marR="0" lvl="0" indent="0" algn="l" defTabSz="825500" rtl="0" eaLnBrk="1" fontAlgn="base" latinLnBrk="0" hangingPunct="0">
              <a:lnSpc>
                <a:spcPct val="100000"/>
              </a:lnSpc>
              <a:spcBef>
                <a:spcPct val="0"/>
              </a:spcBef>
              <a:spcAft>
                <a:spcPct val="0"/>
              </a:spcAft>
              <a:buClrTx/>
              <a:buSzTx/>
              <a:buFontTx/>
              <a:buNone/>
              <a:tabLst/>
              <a:defRPr/>
            </a:pPr>
            <a:r>
              <a:rPr lang="en-US" sz="2800" dirty="0">
                <a:latin typeface="Calibri" panose="020F0502020204030204" pitchFamily="34" charset="0"/>
                <a:ea typeface="Calibri" panose="020F0502020204030204" pitchFamily="34" charset="0"/>
                <a:cs typeface="Calibri" panose="020F0502020204030204" pitchFamily="34" charset="0"/>
              </a:rPr>
              <a:t>They a</a:t>
            </a:r>
            <a:r>
              <a:rPr lang="en-US" sz="2800" i="0" dirty="0">
                <a:latin typeface="Calibri" panose="020F0502020204030204" pitchFamily="34" charset="0"/>
                <a:ea typeface="Calibri" panose="020F0502020204030204" pitchFamily="34" charset="0"/>
                <a:cs typeface="Calibri" panose="020F0502020204030204" pitchFamily="34" charset="0"/>
              </a:rPr>
              <a:t>re easier to remember than an IP address.</a:t>
            </a:r>
            <a:endParaRPr lang="en-US" sz="2800" dirty="0">
              <a:latin typeface="Calibri" panose="020F0502020204030204" pitchFamily="34" charset="0"/>
              <a:ea typeface="Calibri" panose="020F0502020204030204" pitchFamily="34" charset="0"/>
              <a:cs typeface="Calibri" panose="020F0502020204030204" pitchFamily="34" charset="0"/>
            </a:endParaRPr>
          </a:p>
          <a:p>
            <a:endParaRPr lang="en-US" dirty="0"/>
          </a:p>
          <a:p>
            <a:pPr marL="0" marR="0" lvl="0" indent="0" algn="l" defTabSz="825500" rtl="0" eaLnBrk="1" fontAlgn="base" latinLnBrk="0" hangingPunct="0">
              <a:lnSpc>
                <a:spcPct val="100000"/>
              </a:lnSpc>
              <a:spcBef>
                <a:spcPct val="0"/>
              </a:spcBef>
              <a:spcAft>
                <a:spcPct val="0"/>
              </a:spcAft>
              <a:buClrTx/>
              <a:buSzTx/>
              <a:buFontTx/>
              <a:buNone/>
              <a:tabLst/>
              <a:defRPr/>
            </a:pPr>
            <a:r>
              <a:rPr lang="en-US" sz="2800" dirty="0">
                <a:latin typeface="Calibri" panose="020F0502020204030204" pitchFamily="34" charset="0"/>
                <a:ea typeface="Calibri" panose="020F0502020204030204" pitchFamily="34" charset="0"/>
                <a:cs typeface="Calibri" panose="020F0502020204030204" pitchFamily="34" charset="0"/>
              </a:rPr>
              <a:t>A</a:t>
            </a:r>
            <a:r>
              <a:rPr lang="en-US" sz="2800" i="0" dirty="0">
                <a:latin typeface="Calibri" panose="020F0502020204030204" pitchFamily="34" charset="0"/>
                <a:ea typeface="Calibri" panose="020F0502020204030204" pitchFamily="34" charset="0"/>
                <a:cs typeface="Calibri" panose="020F0502020204030204" pitchFamily="34" charset="0"/>
              </a:rPr>
              <a:t>llows organizations to use a domain name hierarchy that is independent of any IP address assignment.</a:t>
            </a:r>
            <a:endParaRPr lang="en-US" sz="2800"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981925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825500" rtl="0" eaLnBrk="1" fontAlgn="base" latinLnBrk="0" hangingPunct="0">
              <a:lnSpc>
                <a:spcPct val="100000"/>
              </a:lnSpc>
              <a:spcBef>
                <a:spcPct val="0"/>
              </a:spcBef>
              <a:spcAft>
                <a:spcPct val="0"/>
              </a:spcAft>
              <a:buClrTx/>
              <a:buSzTx/>
              <a:buFontTx/>
              <a:buNone/>
              <a:tabLst/>
              <a:defRPr/>
            </a:pPr>
            <a:r>
              <a:rPr lang="en-US" sz="2800" b="1" i="0" dirty="0">
                <a:solidFill>
                  <a:srgbClr val="0070C0"/>
                </a:solidFill>
                <a:latin typeface="Calibri" panose="020F0502020204030204" pitchFamily="34" charset="0"/>
                <a:ea typeface="Calibri" panose="020F0502020204030204" pitchFamily="34" charset="0"/>
                <a:cs typeface="Calibri" panose="020F0502020204030204" pitchFamily="34" charset="0"/>
              </a:rPr>
              <a:t>How many types of DNS Servers are there and what are they called?</a:t>
            </a:r>
            <a:endParaRPr lang="en-US" sz="28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825500" rtl="0" eaLnBrk="1" fontAlgn="base" latinLnBrk="0" hangingPunct="0">
              <a:lnSpc>
                <a:spcPct val="100000"/>
              </a:lnSpc>
              <a:spcBef>
                <a:spcPct val="0"/>
              </a:spcBef>
              <a:spcAft>
                <a:spcPct val="0"/>
              </a:spcAft>
              <a:buClrTx/>
              <a:buSzTx/>
              <a:buFontTx/>
              <a:buNone/>
              <a:tabLst/>
              <a:defRPr/>
            </a:pPr>
            <a:endParaRPr lang="en-US" sz="2800" b="1" i="0" dirty="0">
              <a:solidFill>
                <a:srgbClr val="00B0F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825500" rtl="0" eaLnBrk="1" fontAlgn="base" latinLnBrk="0" hangingPunct="0">
              <a:lnSpc>
                <a:spcPct val="100000"/>
              </a:lnSpc>
              <a:spcBef>
                <a:spcPct val="0"/>
              </a:spcBef>
              <a:spcAft>
                <a:spcPct val="0"/>
              </a:spcAft>
              <a:buClrTx/>
              <a:buSzTx/>
              <a:buFontTx/>
              <a:buNone/>
              <a:tabLst/>
              <a:defRPr/>
            </a:pPr>
            <a:r>
              <a:rPr lang="en-US" sz="2800" b="1" i="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RECURSIVE RESOLVER</a:t>
            </a:r>
            <a:endParaRPr lang="en-US" sz="2800" dirty="0">
              <a:solidFill>
                <a:srgbClr val="00B0F0"/>
              </a:solidFill>
            </a:endParaRPr>
          </a:p>
          <a:p>
            <a:pPr marL="0" marR="0" lvl="0" indent="0" algn="l" defTabSz="825500" rtl="0" eaLnBrk="1" fontAlgn="base" latinLnBrk="0" hangingPunct="0">
              <a:lnSpc>
                <a:spcPct val="100000"/>
              </a:lnSpc>
              <a:spcBef>
                <a:spcPct val="0"/>
              </a:spcBef>
              <a:spcAft>
                <a:spcPct val="0"/>
              </a:spcAft>
              <a:buClrTx/>
              <a:buSzTx/>
              <a:buFontTx/>
              <a:buNone/>
              <a:tabLst/>
              <a:defRPr/>
            </a:pPr>
            <a:r>
              <a:rPr lang="en-US" sz="2800" b="0" i="0" dirty="0">
                <a:latin typeface="Calibri" panose="020F0502020204030204" pitchFamily="34" charset="0"/>
                <a:ea typeface="Calibri" panose="020F0502020204030204" pitchFamily="34" charset="0"/>
                <a:cs typeface="Calibri" panose="020F0502020204030204" pitchFamily="34" charset="0"/>
              </a:rPr>
              <a:t>A recursive resolver (also known as a DNS recursor) is the first stop in a DNS query</a:t>
            </a:r>
            <a:endParaRPr lang="en-US" dirty="0"/>
          </a:p>
          <a:p>
            <a:pPr marL="0" marR="0" lvl="0" indent="0" algn="l" defTabSz="825500" rtl="0" eaLnBrk="1" fontAlgn="base" latinLnBrk="0" hangingPunct="0">
              <a:lnSpc>
                <a:spcPct val="100000"/>
              </a:lnSpc>
              <a:spcBef>
                <a:spcPct val="0"/>
              </a:spcBef>
              <a:spcAft>
                <a:spcPct val="0"/>
              </a:spcAft>
              <a:buClrTx/>
              <a:buSzTx/>
              <a:buFontTx/>
              <a:buNone/>
              <a:tabLst/>
              <a:defRPr/>
            </a:pPr>
            <a:r>
              <a:rPr lang="en-US" sz="2800" b="0" i="0" dirty="0">
                <a:latin typeface="Calibri" panose="020F0502020204030204" pitchFamily="34" charset="0"/>
                <a:ea typeface="Calibri" panose="020F0502020204030204" pitchFamily="34" charset="0"/>
                <a:cs typeface="Calibri" panose="020F0502020204030204" pitchFamily="34" charset="0"/>
              </a:rPr>
              <a:t>The recursive resolver acts as a middleman between a query from a web client.</a:t>
            </a:r>
            <a:endParaRPr lang="en-US" sz="28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825500" rtl="0" eaLnBrk="1" fontAlgn="base" latinLnBrk="0" hangingPunct="0">
              <a:lnSpc>
                <a:spcPct val="100000"/>
              </a:lnSpc>
              <a:spcBef>
                <a:spcPct val="0"/>
              </a:spcBef>
              <a:spcAft>
                <a:spcPct val="0"/>
              </a:spcAft>
              <a:buClrTx/>
              <a:buSzTx/>
              <a:buFontTx/>
              <a:buNone/>
              <a:tabLst/>
              <a:defRPr/>
            </a:pPr>
            <a:r>
              <a:rPr lang="en-US" sz="2800" b="0" i="0" dirty="0">
                <a:latin typeface="Calibri" panose="020F0502020204030204" pitchFamily="34" charset="0"/>
                <a:ea typeface="Calibri" panose="020F0502020204030204" pitchFamily="34" charset="0"/>
                <a:cs typeface="Calibri" panose="020F0502020204030204" pitchFamily="34" charset="0"/>
              </a:rPr>
              <a:t>A recursive resolver will either respond with cached data, or send a request to a root nameserver, followed by another request to a TLD nameserver, and then one last request to an authoritative nameserver.</a:t>
            </a:r>
            <a:endParaRPr lang="en-US" sz="28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825500" rtl="0" eaLnBrk="1" fontAlgn="base" latinLnBrk="0" hangingPunct="0">
              <a:lnSpc>
                <a:spcPct val="100000"/>
              </a:lnSpc>
              <a:spcBef>
                <a:spcPct val="0"/>
              </a:spcBef>
              <a:spcAft>
                <a:spcPct val="0"/>
              </a:spcAft>
              <a:buClrTx/>
              <a:buSzTx/>
              <a:buFontTx/>
              <a:buNone/>
              <a:tabLst/>
              <a:defRPr/>
            </a:pPr>
            <a:r>
              <a:rPr lang="en-US" sz="2800" b="0" i="0" dirty="0">
                <a:latin typeface="Calibri" panose="020F0502020204030204" pitchFamily="34" charset="0"/>
                <a:ea typeface="Calibri" panose="020F0502020204030204" pitchFamily="34" charset="0"/>
                <a:cs typeface="Calibri" panose="020F0502020204030204" pitchFamily="34" charset="0"/>
              </a:rPr>
              <a:t>After receiving a response from the authoritative nameserver containing the requested IP address, the recursive resolver then sends a response to the client.</a:t>
            </a:r>
            <a:endParaRPr lang="en-US" sz="2800" dirty="0">
              <a:latin typeface="Calibri" panose="020F0502020204030204" pitchFamily="34" charset="0"/>
              <a:ea typeface="Calibri" panose="020F0502020204030204" pitchFamily="34" charset="0"/>
              <a:cs typeface="Calibri" panose="020F0502020204030204" pitchFamily="34" charset="0"/>
            </a:endParaRPr>
          </a:p>
          <a:p>
            <a:endParaRPr lang="en-US" dirty="0"/>
          </a:p>
          <a:p>
            <a:pPr marL="0" marR="0" lvl="0" indent="0" algn="l" defTabSz="825500" rtl="0" eaLnBrk="1" fontAlgn="base" latinLnBrk="0" hangingPunct="0">
              <a:lnSpc>
                <a:spcPct val="100000"/>
              </a:lnSpc>
              <a:spcBef>
                <a:spcPct val="0"/>
              </a:spcBef>
              <a:spcAft>
                <a:spcPct val="0"/>
              </a:spcAft>
              <a:buClrTx/>
              <a:buSzTx/>
              <a:buFontTx/>
              <a:buNone/>
              <a:tabLst/>
              <a:defRPr/>
            </a:pPr>
            <a:r>
              <a:rPr lang="en-US" sz="2800" b="1" i="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DNS ROOT NAMESERVER</a:t>
            </a:r>
            <a:endParaRPr lang="en-US" sz="2800" dirty="0">
              <a:solidFill>
                <a:srgbClr val="00B0F0"/>
              </a:solidFill>
            </a:endParaRPr>
          </a:p>
          <a:p>
            <a:pPr marL="0" marR="0" lvl="0" indent="0" algn="l" defTabSz="825500" rtl="0" eaLnBrk="1" fontAlgn="base" latinLnBrk="0" hangingPunct="0">
              <a:lnSpc>
                <a:spcPct val="100000"/>
              </a:lnSpc>
              <a:spcBef>
                <a:spcPct val="0"/>
              </a:spcBef>
              <a:spcAft>
                <a:spcPct val="0"/>
              </a:spcAft>
              <a:buClrTx/>
              <a:buSzTx/>
              <a:buFontTx/>
              <a:buNone/>
              <a:tabLst/>
              <a:defRPr/>
            </a:pPr>
            <a:r>
              <a:rPr lang="en-US" sz="2800" b="0" i="0" dirty="0">
                <a:latin typeface="Calibri" panose="020F0502020204030204" pitchFamily="34" charset="0"/>
                <a:ea typeface="Calibri" panose="020F0502020204030204" pitchFamily="34" charset="0"/>
                <a:cs typeface="Calibri" panose="020F0502020204030204" pitchFamily="34" charset="0"/>
              </a:rPr>
              <a:t>The 13 DNS root nameservers are known to every recursive resolver, and they are the first stop in a recursive resolver’s quest for DNS records.</a:t>
            </a:r>
            <a:endParaRPr lang="en-US" sz="28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825500" rtl="0" eaLnBrk="1" fontAlgn="base" latinLnBrk="0" hangingPunct="0">
              <a:lnSpc>
                <a:spcPct val="100000"/>
              </a:lnSpc>
              <a:spcBef>
                <a:spcPct val="0"/>
              </a:spcBef>
              <a:spcAft>
                <a:spcPct val="0"/>
              </a:spcAft>
              <a:buClrTx/>
              <a:buSzTx/>
              <a:buFontTx/>
              <a:buNone/>
              <a:tabLst/>
              <a:defRPr/>
            </a:pPr>
            <a:r>
              <a:rPr lang="en-US" sz="2800" b="0" i="0" dirty="0">
                <a:latin typeface="Calibri" panose="020F0502020204030204" pitchFamily="34" charset="0"/>
                <a:ea typeface="Calibri" panose="020F0502020204030204" pitchFamily="34" charset="0"/>
                <a:cs typeface="Calibri" panose="020F0502020204030204" pitchFamily="34" charset="0"/>
              </a:rPr>
              <a:t>A root server accepts a recursive resolver’s query which includes a domain name, and the root nameserver responds by directing the recursive resolver to a TLD nameserver, based on the extension of that domain (.com, .net, .org, etc.).</a:t>
            </a:r>
          </a:p>
          <a:p>
            <a:pPr marL="0" marR="0" lvl="0" indent="0" algn="l" defTabSz="825500" rtl="0" eaLnBrk="1" fontAlgn="base" latinLnBrk="0" hangingPunct="0">
              <a:lnSpc>
                <a:spcPct val="100000"/>
              </a:lnSpc>
              <a:spcBef>
                <a:spcPct val="0"/>
              </a:spcBef>
              <a:spcAft>
                <a:spcPct val="0"/>
              </a:spcAft>
              <a:buClrTx/>
              <a:buSzTx/>
              <a:buFontTx/>
              <a:buNone/>
              <a:tabLst/>
              <a:defRPr/>
            </a:pPr>
            <a:r>
              <a:rPr lang="en-US" sz="2800" b="0" i="0" dirty="0">
                <a:latin typeface="Calibri" panose="020F0502020204030204" pitchFamily="34" charset="0"/>
                <a:ea typeface="Calibri" panose="020F0502020204030204" pitchFamily="34" charset="0"/>
                <a:cs typeface="Calibri" panose="020F0502020204030204" pitchFamily="34" charset="0"/>
              </a:rPr>
              <a:t>The root nameservers are overseen by a nonprofit called the Internet Corporation for Assigned Names and Numbers (ICANN).</a:t>
            </a:r>
          </a:p>
          <a:p>
            <a:pPr marL="0" marR="0" lvl="0" indent="0" algn="l" defTabSz="825500" rtl="0" eaLnBrk="1" fontAlgn="base" latinLnBrk="0" hangingPunct="0">
              <a:lnSpc>
                <a:spcPct val="100000"/>
              </a:lnSpc>
              <a:spcBef>
                <a:spcPct val="0"/>
              </a:spcBef>
              <a:spcAft>
                <a:spcPct val="0"/>
              </a:spcAft>
              <a:buClrTx/>
              <a:buSzTx/>
              <a:buFontTx/>
              <a:buNone/>
              <a:tabLst/>
              <a:defRPr/>
            </a:pPr>
            <a:endParaRPr lang="en-US" sz="2800" b="0" i="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825500" rtl="0" eaLnBrk="1" fontAlgn="base" latinLnBrk="0" hangingPunct="0">
              <a:lnSpc>
                <a:spcPct val="100000"/>
              </a:lnSpc>
              <a:spcBef>
                <a:spcPct val="0"/>
              </a:spcBef>
              <a:spcAft>
                <a:spcPct val="0"/>
              </a:spcAft>
              <a:buClrTx/>
              <a:buSzTx/>
              <a:buFontTx/>
              <a:buNone/>
              <a:tabLst/>
              <a:defRPr/>
            </a:pPr>
            <a:r>
              <a:rPr lang="en-US" sz="2800" b="1" i="0" dirty="0">
                <a:solidFill>
                  <a:srgbClr val="00B0F0"/>
                </a:solidFill>
                <a:latin typeface="Calibri" panose="020F0502020204030204" pitchFamily="34" charset="0"/>
                <a:ea typeface="Calibri" panose="020F0502020204030204" pitchFamily="34" charset="0"/>
                <a:cs typeface="Calibri" panose="020F0502020204030204" pitchFamily="34" charset="0"/>
              </a:rPr>
              <a:t>TLD NAMESERVER</a:t>
            </a:r>
            <a:endParaRPr lang="en-US" sz="2800" dirty="0">
              <a:solidFill>
                <a:srgbClr val="00B0F0"/>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825500" rtl="0" eaLnBrk="1" fontAlgn="base" latinLnBrk="0" hangingPunct="0">
              <a:lnSpc>
                <a:spcPct val="100000"/>
              </a:lnSpc>
              <a:spcBef>
                <a:spcPct val="0"/>
              </a:spcBef>
              <a:spcAft>
                <a:spcPct val="0"/>
              </a:spcAft>
              <a:buClrTx/>
              <a:buSzTx/>
              <a:buFontTx/>
              <a:buNone/>
              <a:tabLst/>
              <a:defRPr/>
            </a:pPr>
            <a:r>
              <a:rPr lang="en-US" sz="2800" b="0" i="0" dirty="0">
                <a:latin typeface="Calibri" panose="020F0502020204030204" pitchFamily="34" charset="0"/>
                <a:ea typeface="Calibri" panose="020F0502020204030204" pitchFamily="34" charset="0"/>
                <a:cs typeface="Calibri" panose="020F0502020204030204" pitchFamily="34" charset="0"/>
              </a:rPr>
              <a:t>A TLD nameserver maintains information for all the domain names that share a common domain extension, such as .com, .net, or whatever comes after the last dot in a URL.</a:t>
            </a:r>
          </a:p>
          <a:p>
            <a:pPr marL="0" marR="0" lvl="0" indent="0" algn="l" defTabSz="825500" rtl="0" eaLnBrk="1" fontAlgn="base" latinLnBrk="0" hangingPunct="0">
              <a:lnSpc>
                <a:spcPct val="100000"/>
              </a:lnSpc>
              <a:spcBef>
                <a:spcPct val="0"/>
              </a:spcBef>
              <a:spcAft>
                <a:spcPct val="0"/>
              </a:spcAft>
              <a:buClrTx/>
              <a:buSzTx/>
              <a:buFontTx/>
              <a:buNone/>
              <a:tabLst/>
              <a:defRPr/>
            </a:pPr>
            <a:r>
              <a:rPr lang="en-US" sz="2800" b="0" i="0" dirty="0">
                <a:latin typeface="Calibri" panose="020F0502020204030204" pitchFamily="34" charset="0"/>
                <a:ea typeface="Calibri" panose="020F0502020204030204" pitchFamily="34" charset="0"/>
                <a:cs typeface="Calibri" panose="020F0502020204030204" pitchFamily="34" charset="0"/>
              </a:rPr>
              <a:t>For example, a .com TLD nameserver contains information for every website that ends in ‘.com’.</a:t>
            </a:r>
            <a:endParaRPr lang="en-US" sz="28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825500" rtl="0" eaLnBrk="1" fontAlgn="base" latinLnBrk="0" hangingPunct="0">
              <a:lnSpc>
                <a:spcPct val="100000"/>
              </a:lnSpc>
              <a:spcBef>
                <a:spcPct val="0"/>
              </a:spcBef>
              <a:spcAft>
                <a:spcPct val="0"/>
              </a:spcAft>
              <a:buClrTx/>
              <a:buSzTx/>
              <a:buFontTx/>
              <a:buNone/>
              <a:tabLst/>
              <a:defRPr/>
            </a:pPr>
            <a:r>
              <a:rPr lang="en-US" sz="2800" b="0" i="0" dirty="0">
                <a:latin typeface="Calibri" panose="020F0502020204030204" pitchFamily="34" charset="0"/>
                <a:ea typeface="Calibri" panose="020F0502020204030204" pitchFamily="34" charset="0"/>
                <a:cs typeface="Calibri" panose="020F0502020204030204" pitchFamily="34" charset="0"/>
              </a:rPr>
              <a:t>If a user was searching for google.com, after receiving a response from a root nameserver, the recursive resolver would then send a query to a .com TLD nameserver, which would respond by pointing to the authoritative nameserver for that domain.</a:t>
            </a:r>
            <a:endParaRPr lang="en-US" sz="28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825500" rtl="0" eaLnBrk="1" fontAlgn="base" latinLnBrk="0" hangingPunct="0">
              <a:lnSpc>
                <a:spcPct val="100000"/>
              </a:lnSpc>
              <a:spcBef>
                <a:spcPct val="0"/>
              </a:spcBef>
              <a:spcAft>
                <a:spcPct val="0"/>
              </a:spcAft>
              <a:buClrTx/>
              <a:buSzTx/>
              <a:buFontTx/>
              <a:buNone/>
              <a:tabLst/>
              <a:defRPr/>
            </a:pPr>
            <a:endParaRPr lang="en-US" sz="28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825500" rtl="0" eaLnBrk="1" fontAlgn="base" latinLnBrk="0" hangingPunct="0">
              <a:lnSpc>
                <a:spcPct val="100000"/>
              </a:lnSpc>
              <a:spcBef>
                <a:spcPct val="0"/>
              </a:spcBef>
              <a:spcAft>
                <a:spcPct val="0"/>
              </a:spcAft>
              <a:buClrTx/>
              <a:buSzTx/>
              <a:buFontTx/>
              <a:buNone/>
              <a:tabLst/>
              <a:defRPr/>
            </a:pPr>
            <a:r>
              <a:rPr lang="en-US" sz="2800" b="1" i="0" dirty="0">
                <a:solidFill>
                  <a:srgbClr val="00B0F0"/>
                </a:solidFill>
                <a:latin typeface="Calibri" panose="020F0502020204030204" pitchFamily="34" charset="0"/>
                <a:ea typeface="Calibri" panose="020F0502020204030204" pitchFamily="34" charset="0"/>
                <a:cs typeface="Calibri" panose="020F0502020204030204" pitchFamily="34" charset="0"/>
              </a:rPr>
              <a:t>AUTHORITATIVE NAMESERVER</a:t>
            </a:r>
            <a:endParaRPr lang="en-US" sz="2800" dirty="0">
              <a:solidFill>
                <a:srgbClr val="00B0F0"/>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825500" rtl="0" eaLnBrk="1" fontAlgn="base" latinLnBrk="0" hangingPunct="0">
              <a:lnSpc>
                <a:spcPct val="100000"/>
              </a:lnSpc>
              <a:spcBef>
                <a:spcPct val="0"/>
              </a:spcBef>
              <a:spcAft>
                <a:spcPct val="0"/>
              </a:spcAft>
              <a:buClrTx/>
              <a:buSzTx/>
              <a:buFontTx/>
              <a:buNone/>
              <a:tabLst/>
              <a:defRPr/>
            </a:pPr>
            <a:r>
              <a:rPr lang="en-US" sz="2800" b="0" i="0" dirty="0">
                <a:latin typeface="Calibri" panose="020F0502020204030204" pitchFamily="34" charset="0"/>
                <a:ea typeface="Calibri" panose="020F0502020204030204" pitchFamily="34" charset="0"/>
                <a:cs typeface="Calibri" panose="020F0502020204030204" pitchFamily="34" charset="0"/>
              </a:rPr>
              <a:t>When a recursive resolver receives a response from a TLD nameserver, that response will direct the resolver to an authoritative nameserver.</a:t>
            </a:r>
            <a:endParaRPr lang="en-US" sz="28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825500" rtl="0" eaLnBrk="1" fontAlgn="base" latinLnBrk="0" hangingPunct="0">
              <a:lnSpc>
                <a:spcPct val="100000"/>
              </a:lnSpc>
              <a:spcBef>
                <a:spcPct val="0"/>
              </a:spcBef>
              <a:spcAft>
                <a:spcPct val="0"/>
              </a:spcAft>
              <a:buClrTx/>
              <a:buSzTx/>
              <a:buFontTx/>
              <a:buNone/>
              <a:tabLst/>
              <a:defRPr/>
            </a:pPr>
            <a:r>
              <a:rPr lang="en-US" sz="2800" b="0" i="0" dirty="0">
                <a:latin typeface="Calibri" panose="020F0502020204030204" pitchFamily="34" charset="0"/>
                <a:ea typeface="Calibri" panose="020F0502020204030204" pitchFamily="34" charset="0"/>
                <a:cs typeface="Calibri" panose="020F0502020204030204" pitchFamily="34" charset="0"/>
              </a:rPr>
              <a:t>The authoritative nameserver is usually the resolver’s last step in the journey for an IP address. </a:t>
            </a:r>
            <a:endParaRPr lang="en-US" sz="28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825500" rtl="0" eaLnBrk="1" fontAlgn="base" latinLnBrk="0" hangingPunct="0">
              <a:lnSpc>
                <a:spcPct val="100000"/>
              </a:lnSpc>
              <a:spcBef>
                <a:spcPct val="0"/>
              </a:spcBef>
              <a:spcAft>
                <a:spcPct val="0"/>
              </a:spcAft>
              <a:buClrTx/>
              <a:buSzTx/>
              <a:buFontTx/>
              <a:buNone/>
              <a:tabLst/>
              <a:defRPr/>
            </a:pPr>
            <a:r>
              <a:rPr lang="en-US" sz="2800" b="0" i="0" dirty="0">
                <a:latin typeface="Calibri" panose="020F0502020204030204" pitchFamily="34" charset="0"/>
                <a:ea typeface="Calibri" panose="020F0502020204030204" pitchFamily="34" charset="0"/>
                <a:cs typeface="Calibri" panose="020F0502020204030204" pitchFamily="34" charset="0"/>
              </a:rPr>
              <a:t>The authoritative nameserver contains information specific to the domain name it serves (e.g. tonydegonia.com) and it can provide a recursive resolver with the IP address of that server found in the DNS A record, or if the domain has a CNAME record (alias) it will provide the recursive resolver with an alias domain.</a:t>
            </a:r>
            <a:endParaRPr lang="en-US" sz="28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825500" rtl="0" eaLnBrk="1" fontAlgn="base" latinLnBrk="0" hangingPunct="0">
              <a:lnSpc>
                <a:spcPct val="100000"/>
              </a:lnSpc>
              <a:spcBef>
                <a:spcPct val="0"/>
              </a:spcBef>
              <a:spcAft>
                <a:spcPct val="0"/>
              </a:spcAft>
              <a:buClrTx/>
              <a:buSzTx/>
              <a:buFontTx/>
              <a:buNone/>
              <a:tabLst/>
              <a:defRPr/>
            </a:pPr>
            <a:r>
              <a:rPr lang="en-US" sz="2800" b="0" i="0" dirty="0">
                <a:latin typeface="Calibri" panose="020F0502020204030204" pitchFamily="34" charset="0"/>
                <a:ea typeface="Calibri" panose="020F0502020204030204" pitchFamily="34" charset="0"/>
                <a:cs typeface="Calibri" panose="020F0502020204030204" pitchFamily="34" charset="0"/>
              </a:rPr>
              <a:t>At this point, the recursive resolver will have to perform a whole new DNS lookup to procure a record from an authoritative nameserver (often an A record containing an IP address). </a:t>
            </a:r>
            <a:endParaRPr lang="en-US" sz="28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825500" rtl="0" eaLnBrk="1" fontAlgn="base" latinLnBrk="0" hangingPunct="0">
              <a:lnSpc>
                <a:spcPct val="100000"/>
              </a:lnSpc>
              <a:spcBef>
                <a:spcPct val="0"/>
              </a:spcBef>
              <a:spcAft>
                <a:spcPct val="0"/>
              </a:spcAft>
              <a:buClrTx/>
              <a:buSzTx/>
              <a:buFontTx/>
              <a:buNone/>
              <a:tabLst/>
              <a:defRPr/>
            </a:pPr>
            <a:endParaRPr lang="en-US" sz="28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825500" rtl="0" eaLnBrk="1" fontAlgn="base" latinLnBrk="0" hangingPunct="0">
              <a:lnSpc>
                <a:spcPct val="100000"/>
              </a:lnSpc>
              <a:spcBef>
                <a:spcPct val="0"/>
              </a:spcBef>
              <a:spcAft>
                <a:spcPct val="0"/>
              </a:spcAft>
              <a:buClrTx/>
              <a:buSzTx/>
              <a:buFontTx/>
              <a:buNone/>
              <a:tabLst/>
              <a:defRPr/>
            </a:pPr>
            <a:endParaRPr lang="en-US" sz="2800"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3055491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825500" rtl="0" eaLnBrk="1" fontAlgn="base" latinLnBrk="0" hangingPunct="0">
              <a:lnSpc>
                <a:spcPct val="100000"/>
              </a:lnSpc>
              <a:spcBef>
                <a:spcPct val="0"/>
              </a:spcBef>
              <a:spcAft>
                <a:spcPct val="0"/>
              </a:spcAft>
              <a:buClrTx/>
              <a:buSzTx/>
              <a:buFontTx/>
              <a:buNone/>
              <a:tabLst/>
              <a:defRPr/>
            </a:pPr>
            <a:r>
              <a:rPr lang="en-US" sz="3200" b="1" i="0" dirty="0">
                <a:solidFill>
                  <a:srgbClr val="0070C0"/>
                </a:solidFill>
                <a:latin typeface="Calibri" panose="020F0502020204030204" pitchFamily="34" charset="0"/>
                <a:ea typeface="Calibri" panose="020F0502020204030204" pitchFamily="34" charset="0"/>
                <a:cs typeface="Calibri" panose="020F0502020204030204" pitchFamily="34" charset="0"/>
              </a:rPr>
              <a:t>Here are some of the most common records:</a:t>
            </a:r>
            <a:endParaRPr lang="en-US" sz="32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0" marR="0" lvl="0" indent="0" algn="l" defTabSz="825500" rtl="0" eaLnBrk="1" fontAlgn="base" latinLnBrk="0" hangingPunct="0">
              <a:lnSpc>
                <a:spcPct val="100000"/>
              </a:lnSpc>
              <a:spcBef>
                <a:spcPct val="0"/>
              </a:spcBef>
              <a:spcAft>
                <a:spcPct val="0"/>
              </a:spcAft>
              <a:buClrTx/>
              <a:buSzTx/>
              <a:buFontTx/>
              <a:buNone/>
              <a:tabLst/>
              <a:defRPr/>
            </a:pPr>
            <a:endParaRPr lang="en-US" sz="3200" b="1" i="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825500" rtl="0" eaLnBrk="1" fontAlgn="base" latinLnBrk="0" hangingPunct="0">
              <a:lnSpc>
                <a:spcPct val="100000"/>
              </a:lnSpc>
              <a:spcBef>
                <a:spcPct val="0"/>
              </a:spcBef>
              <a:spcAft>
                <a:spcPct val="0"/>
              </a:spcAft>
              <a:buClrTx/>
              <a:buSzTx/>
              <a:buFontTx/>
              <a:buNone/>
              <a:tabLst/>
              <a:defRPr/>
            </a:pPr>
            <a:r>
              <a:rPr lang="en-US" sz="3200" b="1" i="0" dirty="0">
                <a:latin typeface="Calibri" panose="020F0502020204030204" pitchFamily="34" charset="0"/>
                <a:ea typeface="Calibri" panose="020F0502020204030204" pitchFamily="34" charset="0"/>
                <a:cs typeface="Calibri" panose="020F0502020204030204" pitchFamily="34" charset="0"/>
              </a:rPr>
              <a:t>A Record (Address Mapping record) </a:t>
            </a:r>
            <a:r>
              <a:rPr lang="en-US" sz="3200" b="0" i="0" dirty="0">
                <a:latin typeface="Calibri" panose="020F0502020204030204" pitchFamily="34" charset="0"/>
                <a:ea typeface="Calibri" panose="020F0502020204030204" pitchFamily="34" charset="0"/>
                <a:cs typeface="Calibri" panose="020F0502020204030204" pitchFamily="34" charset="0"/>
              </a:rPr>
              <a:t>This is the address record. Most commonly used for linking hostnames (e.g., domains) with corresponding IPv4 addresses.</a:t>
            </a:r>
            <a:endParaRPr lang="en-US" sz="3200" dirty="0">
              <a:latin typeface="Calibri" panose="020F0502020204030204" pitchFamily="34" charset="0"/>
              <a:ea typeface="Calibri" panose="020F0502020204030204" pitchFamily="34" charset="0"/>
              <a:cs typeface="Calibri" panose="020F0502020204030204" pitchFamily="34" charset="0"/>
            </a:endParaRPr>
          </a:p>
          <a:p>
            <a:endParaRPr lang="en-US" dirty="0"/>
          </a:p>
          <a:p>
            <a:pPr marL="0" marR="0" lvl="0" indent="0" algn="l" defTabSz="825500" rtl="0" eaLnBrk="1" fontAlgn="base" latinLnBrk="0" hangingPunct="0">
              <a:lnSpc>
                <a:spcPct val="100000"/>
              </a:lnSpc>
              <a:spcBef>
                <a:spcPct val="0"/>
              </a:spcBef>
              <a:spcAft>
                <a:spcPct val="0"/>
              </a:spcAft>
              <a:buClrTx/>
              <a:buSzTx/>
              <a:buFontTx/>
              <a:buNone/>
              <a:tabLst/>
              <a:defRPr/>
            </a:pPr>
            <a:r>
              <a:rPr lang="en-US" sz="3200" b="1" i="0" dirty="0">
                <a:latin typeface="Calibri" panose="020F0502020204030204" pitchFamily="34" charset="0"/>
                <a:ea typeface="Calibri" panose="020F0502020204030204" pitchFamily="34" charset="0"/>
                <a:cs typeface="Calibri" panose="020F0502020204030204" pitchFamily="34" charset="0"/>
              </a:rPr>
              <a:t>AAAA (IP version 6 Address record) </a:t>
            </a:r>
            <a:r>
              <a:rPr lang="en-US" sz="3200" b="0" i="0" dirty="0">
                <a:latin typeface="Calibri" panose="020F0502020204030204" pitchFamily="34" charset="0"/>
                <a:ea typeface="Calibri" panose="020F0502020204030204" pitchFamily="34" charset="0"/>
                <a:cs typeface="Calibri" panose="020F0502020204030204" pitchFamily="34" charset="0"/>
              </a:rPr>
              <a:t>This is also an address record, but for IPv6 addresses. Its function is the same as an A Record.</a:t>
            </a:r>
            <a:endParaRPr lang="en-US" sz="3200" dirty="0">
              <a:latin typeface="Calibri" panose="020F0502020204030204" pitchFamily="34" charset="0"/>
              <a:ea typeface="Calibri" panose="020F0502020204030204" pitchFamily="34" charset="0"/>
              <a:cs typeface="Calibri" panose="020F0502020204030204" pitchFamily="34" charset="0"/>
            </a:endParaRPr>
          </a:p>
          <a:p>
            <a:endParaRPr lang="en-US" dirty="0"/>
          </a:p>
          <a:p>
            <a:pPr marL="0" marR="0" lvl="0" indent="0" algn="l" defTabSz="825500" rtl="0" eaLnBrk="1" fontAlgn="base" latinLnBrk="0" hangingPunct="0">
              <a:lnSpc>
                <a:spcPct val="100000"/>
              </a:lnSpc>
              <a:spcBef>
                <a:spcPct val="0"/>
              </a:spcBef>
              <a:spcAft>
                <a:spcPct val="0"/>
              </a:spcAft>
              <a:buClrTx/>
              <a:buSzTx/>
              <a:buFontTx/>
              <a:buNone/>
              <a:tabLst/>
              <a:defRPr/>
            </a:pPr>
            <a:r>
              <a:rPr lang="en-US" sz="3200" b="1" i="0" dirty="0">
                <a:latin typeface="Calibri" panose="020F0502020204030204" pitchFamily="34" charset="0"/>
                <a:ea typeface="Calibri" panose="020F0502020204030204" pitchFamily="34" charset="0"/>
                <a:cs typeface="Calibri" panose="020F0502020204030204" pitchFamily="34" charset="0"/>
              </a:rPr>
              <a:t>CNAME (Canonical Name record) </a:t>
            </a:r>
            <a:r>
              <a:rPr lang="en-US" sz="3200" b="0" i="0" dirty="0">
                <a:latin typeface="Calibri" panose="020F0502020204030204" pitchFamily="34" charset="0"/>
                <a:ea typeface="Calibri" panose="020F0502020204030204" pitchFamily="34" charset="0"/>
                <a:cs typeface="Calibri" panose="020F0502020204030204" pitchFamily="34" charset="0"/>
              </a:rPr>
              <a:t>CNAME aliases one hostname to another. What does it mean? It works similarly to an A Record, but instead of linking to an IP address, it links to another hostname.</a:t>
            </a:r>
            <a:endParaRPr lang="en-US" sz="3200" dirty="0">
              <a:latin typeface="Calibri" panose="020F0502020204030204" pitchFamily="34" charset="0"/>
              <a:ea typeface="Calibri" panose="020F0502020204030204" pitchFamily="34" charset="0"/>
              <a:cs typeface="Calibri" panose="020F0502020204030204" pitchFamily="34" charset="0"/>
            </a:endParaRPr>
          </a:p>
          <a:p>
            <a:endParaRPr lang="en-US" dirty="0"/>
          </a:p>
          <a:p>
            <a:pPr marL="0" marR="0" lvl="0" indent="0" algn="l" defTabSz="825500" rtl="0" eaLnBrk="1" fontAlgn="base" latinLnBrk="0" hangingPunct="0">
              <a:lnSpc>
                <a:spcPct val="100000"/>
              </a:lnSpc>
              <a:spcBef>
                <a:spcPct val="0"/>
              </a:spcBef>
              <a:spcAft>
                <a:spcPct val="0"/>
              </a:spcAft>
              <a:buClrTx/>
              <a:buSzTx/>
              <a:buFontTx/>
              <a:buNone/>
              <a:tabLst/>
              <a:defRPr/>
            </a:pPr>
            <a:r>
              <a:rPr lang="en-US" sz="3200" b="1" i="0" dirty="0">
                <a:latin typeface="Calibri" panose="020F0502020204030204" pitchFamily="34" charset="0"/>
                <a:ea typeface="Calibri" panose="020F0502020204030204" pitchFamily="34" charset="0"/>
                <a:cs typeface="Calibri" panose="020F0502020204030204" pitchFamily="34" charset="0"/>
              </a:rPr>
              <a:t>MX (Mail Exchange record) </a:t>
            </a:r>
            <a:r>
              <a:rPr lang="en-US" sz="3200" b="0" i="0" dirty="0">
                <a:latin typeface="Calibri" panose="020F0502020204030204" pitchFamily="34" charset="0"/>
                <a:ea typeface="Calibri" panose="020F0502020204030204" pitchFamily="34" charset="0"/>
                <a:cs typeface="Calibri" panose="020F0502020204030204" pitchFamily="34" charset="0"/>
              </a:rPr>
              <a:t>MX records are used to route outgoing emails to an email server. They specify an SMTP email server for a domain. </a:t>
            </a:r>
            <a:endParaRPr lang="en-US" sz="3600" dirty="0">
              <a:latin typeface="Calibri" panose="020F0502020204030204" pitchFamily="34" charset="0"/>
              <a:ea typeface="Calibri" panose="020F0502020204030204" pitchFamily="34" charset="0"/>
              <a:cs typeface="Calibri" panose="020F0502020204030204" pitchFamily="34" charset="0"/>
            </a:endParaRPr>
          </a:p>
          <a:p>
            <a:endParaRPr lang="en-US" dirty="0"/>
          </a:p>
          <a:p>
            <a:pPr marL="0" marR="0" lvl="0" indent="0" algn="l" defTabSz="825500" rtl="0" eaLnBrk="1" fontAlgn="base" latinLnBrk="0" hangingPunct="0">
              <a:lnSpc>
                <a:spcPct val="100000"/>
              </a:lnSpc>
              <a:spcBef>
                <a:spcPct val="0"/>
              </a:spcBef>
              <a:spcAft>
                <a:spcPct val="0"/>
              </a:spcAft>
              <a:buClrTx/>
              <a:buSzTx/>
              <a:buFontTx/>
              <a:buNone/>
              <a:tabLst/>
              <a:defRPr/>
            </a:pPr>
            <a:r>
              <a:rPr lang="en-US" sz="3200" b="1" i="0" dirty="0">
                <a:latin typeface="Calibri" panose="020F0502020204030204" pitchFamily="34" charset="0"/>
                <a:ea typeface="Calibri" panose="020F0502020204030204" pitchFamily="34" charset="0"/>
                <a:cs typeface="Calibri" panose="020F0502020204030204" pitchFamily="34" charset="0"/>
              </a:rPr>
              <a:t>TXT (Text Record) </a:t>
            </a:r>
            <a:r>
              <a:rPr lang="en-US" sz="3200" b="0" i="0" dirty="0">
                <a:latin typeface="Calibri" panose="020F0502020204030204" pitchFamily="34" charset="0"/>
                <a:ea typeface="Calibri" panose="020F0502020204030204" pitchFamily="34" charset="0"/>
                <a:cs typeface="Calibri" panose="020F0502020204030204" pitchFamily="34" charset="0"/>
              </a:rPr>
              <a:t>These are machine-readable data that you add to your DNS. They may have various purposes, one of which is email security (the SPF, DKIM, and DMARC records).</a:t>
            </a:r>
            <a:endParaRPr lang="en-US" sz="3200" dirty="0">
              <a:latin typeface="Calibri" panose="020F0502020204030204" pitchFamily="34" charset="0"/>
              <a:ea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2367636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457200">
              <a:buFont typeface="Arial" panose="020B0604020202020204" pitchFamily="34" charset="0"/>
              <a:buChar char="•"/>
            </a:pPr>
            <a:r>
              <a:rPr lang="en-US" b="0" i="0" dirty="0"/>
              <a:t>The user enters a web address or domain name into a browser.</a:t>
            </a:r>
            <a:endParaRPr lang="en-US" dirty="0"/>
          </a:p>
          <a:p>
            <a:pPr marL="457200" lvl="0" indent="-457200">
              <a:buFont typeface="Arial" panose="020B0604020202020204" pitchFamily="34" charset="0"/>
              <a:buChar char="•"/>
            </a:pPr>
            <a:r>
              <a:rPr lang="en-US" b="0" i="0" dirty="0"/>
              <a:t>The browser sends a message, called a </a:t>
            </a:r>
            <a:r>
              <a:rPr lang="en-US" b="1" dirty="0"/>
              <a:t>recursive DNS query</a:t>
            </a:r>
            <a:r>
              <a:rPr lang="en-US" b="0" i="0" dirty="0"/>
              <a:t>, to the network to find out which IP or network address the domain corresponds to.</a:t>
            </a:r>
            <a:endParaRPr lang="en-US" dirty="0"/>
          </a:p>
          <a:p>
            <a:pPr marL="457200" lvl="0" indent="-457200">
              <a:buFont typeface="Arial" panose="020B0604020202020204" pitchFamily="34" charset="0"/>
              <a:buChar char="•"/>
            </a:pPr>
            <a:r>
              <a:rPr lang="en-US" b="0" i="0" dirty="0"/>
              <a:t>The query goes to a r</a:t>
            </a:r>
            <a:r>
              <a:rPr lang="en-US" b="1" i="0" dirty="0"/>
              <a:t>ecursive DNS server</a:t>
            </a:r>
            <a:r>
              <a:rPr lang="en-US" b="0" i="0" dirty="0"/>
              <a:t>, which is also called a </a:t>
            </a:r>
            <a:r>
              <a:rPr lang="en-US" b="0" i="1" dirty="0"/>
              <a:t>recursive resolver</a:t>
            </a:r>
            <a:r>
              <a:rPr lang="en-US" b="0" i="0" dirty="0"/>
              <a:t> and is usually managed by the internet service provider (</a:t>
            </a:r>
            <a:r>
              <a:rPr lang="en-US" b="0" i="0" u="none" dirty="0">
                <a:solidFill>
                  <a:schemeClr val="tx1"/>
                </a:solidFill>
                <a:hlinkClick r:id="rId3">
                  <a:extLst>
                    <a:ext uri="{A12FA001-AC4F-418D-AE19-62706E023703}">
                      <ahyp:hlinkClr xmlns:ahyp="http://schemas.microsoft.com/office/drawing/2018/hyperlinkcolor" val="tx"/>
                    </a:ext>
                  </a:extLst>
                </a:hlinkClick>
              </a:rPr>
              <a:t>ISP</a:t>
            </a:r>
            <a:r>
              <a:rPr lang="en-US" b="0" i="0" dirty="0"/>
              <a:t>). If the recursive resolver has the address, it will return the address to the user, and the webpage will load.</a:t>
            </a:r>
            <a:endParaRPr lang="en-US" dirty="0"/>
          </a:p>
          <a:p>
            <a:pPr marL="457200" lvl="0" indent="-457200">
              <a:buFont typeface="Arial" panose="020B0604020202020204" pitchFamily="34" charset="0"/>
              <a:buChar char="•"/>
            </a:pPr>
            <a:r>
              <a:rPr lang="en-US" b="0" i="0" dirty="0"/>
              <a:t>If the recursive DNS server does not have an answer, it will query a series of other servers in the following order: DNS root name servers, top-level domain (TLD) name servers, and authoritative name servers.</a:t>
            </a:r>
            <a:endParaRPr lang="en-US" dirty="0"/>
          </a:p>
          <a:p>
            <a:pPr marL="457200" lvl="0" indent="-457200">
              <a:buFont typeface="Arial" panose="020B0604020202020204" pitchFamily="34" charset="0"/>
              <a:buChar char="•"/>
            </a:pPr>
            <a:r>
              <a:rPr lang="en-US" b="0" i="0" dirty="0"/>
              <a:t>The three server types work together and continue redirecting until they retrieve a DNS record that contains the queried IP address. It sends this information to the recursive DNS server, and the webpage the user is looking for loads. DNS root name servers and TLD servers primarily redirect queries and rarely provide the resolution themselves.</a:t>
            </a:r>
            <a:endParaRPr lang="en-US" dirty="0"/>
          </a:p>
          <a:p>
            <a:pPr marL="457200" lvl="0" indent="-457200">
              <a:buFont typeface="Arial" panose="020B0604020202020204" pitchFamily="34" charset="0"/>
              <a:buChar char="•"/>
            </a:pPr>
            <a:r>
              <a:rPr lang="en-US" b="0" i="0" dirty="0"/>
              <a:t>The recursive server stores, or </a:t>
            </a:r>
            <a:r>
              <a:rPr lang="en-US" b="1" i="0" dirty="0"/>
              <a:t>caches</a:t>
            </a:r>
            <a:r>
              <a:rPr lang="en-US" b="0" i="0" dirty="0"/>
              <a:t>, the A record for the domain name, which contains the IP address. The next time it receives a request for that domain name, it can respond directly to the user instead of querying other servers.</a:t>
            </a:r>
            <a:endParaRPr lang="en-US" dirty="0"/>
          </a:p>
          <a:p>
            <a:pPr marL="457200" lvl="0" indent="-457200">
              <a:buFont typeface="Arial" panose="020B0604020202020204" pitchFamily="34" charset="0"/>
              <a:buChar char="•"/>
            </a:pPr>
            <a:r>
              <a:rPr lang="en-US" b="0" i="0" dirty="0"/>
              <a:t>If the query reaches the authoritative server and it cannot find the information, it returns an error message.</a:t>
            </a:r>
            <a:endParaRPr lang="en-US" dirty="0"/>
          </a:p>
          <a:p>
            <a:pPr marL="457200" lvl="0" indent="-457200">
              <a:buFont typeface="Arial" panose="020B0604020202020204" pitchFamily="34" charset="0"/>
              <a:buChar char="•"/>
            </a:pPr>
            <a:r>
              <a:rPr lang="en-US" b="0" i="0" dirty="0"/>
              <a:t>The entire process of querying the various servers takes a fraction of a second and is usually imperceptible to the user.</a:t>
            </a:r>
            <a:endParaRPr lang="en-US" dirty="0"/>
          </a:p>
          <a:p>
            <a:endParaRPr lang="en-US" dirty="0"/>
          </a:p>
        </p:txBody>
      </p:sp>
    </p:spTree>
    <p:extLst>
      <p:ext uri="{BB962C8B-B14F-4D97-AF65-F5344CB8AC3E}">
        <p14:creationId xmlns:p14="http://schemas.microsoft.com/office/powerpoint/2010/main" val="970567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07766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3657600" y="7772400"/>
            <a:ext cx="17068800" cy="35052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23125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1219200" y="3200400"/>
            <a:ext cx="21945600" cy="90519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3416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75"/>
            <a:ext cx="5486400" cy="1170305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49275"/>
            <a:ext cx="16306800" cy="1170305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3573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0"/>
            <a:ext cx="20726400" cy="2940050"/>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3657600" y="7772400"/>
            <a:ext cx="17068800" cy="35052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50799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1219200" y="3200400"/>
            <a:ext cx="21945600" cy="90519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3026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925638" y="5813425"/>
            <a:ext cx="20726400" cy="30003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65093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1219200" y="3200400"/>
            <a:ext cx="10896600" cy="90519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68200" y="3200400"/>
            <a:ext cx="10896600" cy="90519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211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1219200" y="3070225"/>
            <a:ext cx="10774363" cy="127952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9200" y="4349750"/>
            <a:ext cx="10774363" cy="79025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7263" y="3070225"/>
            <a:ext cx="10777537" cy="127952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87263" y="4349750"/>
            <a:ext cx="10777537" cy="79025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1234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3922762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351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9532938" y="546100"/>
            <a:ext cx="13631862" cy="1170622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0" y="2870200"/>
            <a:ext cx="8021638" cy="938212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60261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1219200" y="3200400"/>
            <a:ext cx="21945600" cy="90519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0202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4779963" y="1225550"/>
            <a:ext cx="14630400" cy="82296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779963" y="10734675"/>
            <a:ext cx="14630400" cy="160972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28395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1219200" y="3200400"/>
            <a:ext cx="21945600" cy="90519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77642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75"/>
            <a:ext cx="5486400" cy="1170305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49275"/>
            <a:ext cx="16306800" cy="1170305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0129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5638" y="8813800"/>
            <a:ext cx="20726400" cy="2724150"/>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925638" y="5813425"/>
            <a:ext cx="20726400" cy="30003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40297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1219200" y="3200400"/>
            <a:ext cx="10896600" cy="90519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268200" y="3200400"/>
            <a:ext cx="10896600" cy="90519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2809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1219200" y="3070225"/>
            <a:ext cx="10774363" cy="127952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9200" y="4349750"/>
            <a:ext cx="10774363" cy="79025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7263" y="3070225"/>
            <a:ext cx="10777537" cy="1279525"/>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2387263" y="4349750"/>
            <a:ext cx="10777537" cy="790257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3897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617085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739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6100"/>
            <a:ext cx="8021638" cy="23241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9532938" y="546100"/>
            <a:ext cx="13631862" cy="1170622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0" y="2870200"/>
            <a:ext cx="8021638" cy="938212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31893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963" y="9601200"/>
            <a:ext cx="14630400" cy="1133475"/>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4779963" y="1225550"/>
            <a:ext cx="14630400" cy="82296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779963" y="10734675"/>
            <a:ext cx="14630400" cy="160972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75567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4097" name="AutoShape 1"/>
          <p:cNvSpPr>
            <a:spLocks/>
          </p:cNvSpPr>
          <p:nvPr/>
        </p:nvSpPr>
        <p:spPr bwMode="auto">
          <a:xfrm>
            <a:off x="-114300" y="2781300"/>
            <a:ext cx="24612600" cy="10972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7B8DB3">
              <a:alpha val="9999"/>
            </a:srgbClr>
          </a:solidFill>
          <a:ln w="25400" cap="flat" cmpd="sng">
            <a:solidFill>
              <a:srgbClr val="EBEBEB">
                <a:alpha val="9999"/>
              </a:srgbClr>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584200"/>
            <a:endParaRPr lang="en-US" sz="4000">
              <a:solidFill>
                <a:srgbClr val="FFFFFF"/>
              </a:solidFill>
              <a:effectLst>
                <a:outerShdw blurRad="38100" dist="38100" dir="2700000" algn="tl">
                  <a:srgbClr val="000000"/>
                </a:outerShdw>
              </a:effectLst>
            </a:endParaRPr>
          </a:p>
        </p:txBody>
      </p:sp>
      <p:grpSp>
        <p:nvGrpSpPr>
          <p:cNvPr id="4098" name="Group 2"/>
          <p:cNvGrpSpPr>
            <a:grpSpLocks/>
          </p:cNvGrpSpPr>
          <p:nvPr/>
        </p:nvGrpSpPr>
        <p:grpSpPr bwMode="auto">
          <a:xfrm>
            <a:off x="609600" y="952500"/>
            <a:ext cx="406400" cy="406400"/>
            <a:chOff x="0" y="0"/>
            <a:chExt cx="406400" cy="406400"/>
          </a:xfrm>
        </p:grpSpPr>
        <p:sp>
          <p:nvSpPr>
            <p:cNvPr id="4099" name="AutoShape 3"/>
            <p:cNvSpPr>
              <a:spLocks/>
            </p:cNvSpPr>
            <p:nvPr/>
          </p:nvSpPr>
          <p:spPr bwMode="auto">
            <a:xfrm>
              <a:off x="0" y="0"/>
              <a:ext cx="406400" cy="406400"/>
            </a:xfrm>
            <a:prstGeom prst="roundRect">
              <a:avLst>
                <a:gd name="adj" fmla="val 21681"/>
              </a:avLst>
            </a:prstGeom>
            <a:noFill/>
            <a:ln w="25400" cap="flat" cmpd="sng">
              <a:solidFill>
                <a:srgbClr val="444444">
                  <a:alpha val="70000"/>
                </a:srgbClr>
              </a:solidFill>
              <a:prstDash val="solid"/>
              <a:miter lim="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584200"/>
              <a:endParaRPr lang="en-US" sz="4000">
                <a:solidFill>
                  <a:srgbClr val="FFFFFF"/>
                </a:solidFill>
                <a:effectLst>
                  <a:outerShdw blurRad="38100" dist="38100" dir="2700000" algn="tl">
                    <a:srgbClr val="DDDDDD"/>
                  </a:outerShdw>
                </a:effectLst>
              </a:endParaRPr>
            </a:p>
          </p:txBody>
        </p:sp>
        <p:sp>
          <p:nvSpPr>
            <p:cNvPr id="4100" name="AutoShape 4"/>
            <p:cNvSpPr>
              <a:spLocks/>
            </p:cNvSpPr>
            <p:nvPr/>
          </p:nvSpPr>
          <p:spPr bwMode="auto">
            <a:xfrm rot="5400000">
              <a:off x="118532" y="141111"/>
              <a:ext cx="180623" cy="1241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21600" y="21600"/>
                  </a:lnTo>
                  <a:lnTo>
                    <a:pt x="10800" y="0"/>
                  </a:lnTo>
                  <a:close/>
                </a:path>
              </a:pathLst>
            </a:custGeom>
            <a:solidFill>
              <a:srgbClr val="444444">
                <a:alpha val="70000"/>
              </a:srgbClr>
            </a:solidFill>
            <a:ln>
              <a:noFill/>
            </a:ln>
            <a:effectLst/>
            <a:extLst>
              <a:ext uri="{91240B29-F687-4f45-9708-019B960494DF}">
                <a14:hiddenLine xmlns="" xmlns:a14="http://schemas.microsoft.com/office/drawing/2010/main" w="254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584200"/>
              <a:endParaRPr lang="en-US" sz="4000">
                <a:solidFill>
                  <a:srgbClr val="FFFFFF"/>
                </a:solidFill>
                <a:effectLst>
                  <a:outerShdw blurRad="38100" dist="38100" dir="2700000" algn="tl">
                    <a:srgbClr val="000000"/>
                  </a:outerShdw>
                </a:effectLst>
              </a:endParaRPr>
            </a:p>
          </p:txBody>
        </p:sp>
      </p:grpSp>
      <p:sp>
        <p:nvSpPr>
          <p:cNvPr id="4101" name="Line 5"/>
          <p:cNvSpPr>
            <a:spLocks noChangeShapeType="1"/>
          </p:cNvSpPr>
          <p:nvPr/>
        </p:nvSpPr>
        <p:spPr bwMode="auto">
          <a:xfrm>
            <a:off x="1460500" y="12306300"/>
            <a:ext cx="21437600" cy="0"/>
          </a:xfrm>
          <a:prstGeom prst="line">
            <a:avLst/>
          </a:prstGeom>
          <a:noFill/>
          <a:ln w="12700" cap="flat" cmpd="sng">
            <a:solidFill>
              <a:srgbClr val="D6D6D6"/>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endParaRPr lang="en-US" sz="1200">
              <a:latin typeface="Helvetica" charset="0"/>
              <a:cs typeface="Helvetica" charset="0"/>
              <a:sym typeface="Helvetica" charset="0"/>
            </a:endParaRPr>
          </a:p>
        </p:txBody>
      </p:sp>
      <p:pic>
        <p:nvPicPr>
          <p:cNvPr id="4102" name="Picture 6" descr="logo.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2110700" y="889000"/>
            <a:ext cx="766763" cy="9509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103" name="AutoShape 7"/>
          <p:cNvSpPr>
            <a:spLocks/>
          </p:cNvSpPr>
          <p:nvPr/>
        </p:nvSpPr>
        <p:spPr bwMode="auto">
          <a:xfrm>
            <a:off x="22148800" y="12534900"/>
            <a:ext cx="711200" cy="711200"/>
          </a:xfrm>
          <a:prstGeom prst="roundRect">
            <a:avLst>
              <a:gd name="adj" fmla="val 11671"/>
            </a:avLst>
          </a:prstGeom>
          <a:noFill/>
          <a:ln w="12700" cap="flat" cmpd="sng">
            <a:solidFill>
              <a:srgbClr val="C0C0C0"/>
            </a:solidFill>
            <a:prstDash val="solid"/>
            <a:miter lim="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584200"/>
            <a:endParaRPr lang="en-US" sz="4000">
              <a:solidFill>
                <a:srgbClr val="FFFFFF"/>
              </a:solidFill>
              <a:effectLst>
                <a:outerShdw blurRad="38100" dist="38100" dir="2700000" algn="tl">
                  <a:srgbClr val="DDDDDD"/>
                </a:outerShdw>
              </a:effectLst>
            </a:endParaRPr>
          </a:p>
        </p:txBody>
      </p:sp>
      <p:sp>
        <p:nvSpPr>
          <p:cNvPr id="4104" name="AutoShape 8"/>
          <p:cNvSpPr>
            <a:spLocks/>
          </p:cNvSpPr>
          <p:nvPr/>
        </p:nvSpPr>
        <p:spPr bwMode="auto">
          <a:xfrm>
            <a:off x="1473200" y="12623800"/>
            <a:ext cx="3670300" cy="444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r>
              <a:rPr lang="en-US" sz="2000" b="1">
                <a:solidFill>
                  <a:srgbClr val="232323"/>
                </a:solidFill>
                <a:latin typeface="Open Sans" charset="0"/>
                <a:cs typeface="Open Sans" charset="0"/>
                <a:sym typeface="Open Sans" charset="0"/>
              </a:rPr>
              <a:t>Presentation</a:t>
            </a:r>
            <a:r>
              <a:rPr lang="en-US" sz="2000">
                <a:solidFill>
                  <a:srgbClr val="232323"/>
                </a:solidFill>
                <a:latin typeface="Open Sans" charset="0"/>
                <a:cs typeface="Open Sans" charset="0"/>
                <a:sym typeface="Open Sans" charset="0"/>
              </a:rPr>
              <a:t> name goes here</a:t>
            </a:r>
            <a:endParaRPr lang="en-US"/>
          </a:p>
        </p:txBody>
      </p:sp>
      <p:sp>
        <p:nvSpPr>
          <p:cNvPr id="10" name="AutoShape 1"/>
          <p:cNvSpPr>
            <a:spLocks/>
          </p:cNvSpPr>
          <p:nvPr userDrawn="1"/>
        </p:nvSpPr>
        <p:spPr bwMode="auto">
          <a:xfrm>
            <a:off x="0" y="2819400"/>
            <a:ext cx="24612600" cy="10896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EBEBEB">
              <a:alpha val="12000"/>
            </a:srgbClr>
          </a:solidFill>
          <a:ln w="25400" cap="flat" cmpd="sng">
            <a:solidFill>
              <a:srgbClr val="EBEBEB">
                <a:alpha val="20000"/>
              </a:srgbClr>
            </a:solidFill>
            <a:prstDash val="solid"/>
            <a:miter lim="0"/>
            <a:headEnd/>
            <a:tailEnd/>
          </a:ln>
          <a:effectLst/>
        </p:spPr>
        <p:txBody>
          <a:bodyPr lIns="0" tIns="0" rIns="0" bIns="0" anchor="ctr"/>
          <a:lstStyle/>
          <a:p>
            <a:pPr defTabSz="584200"/>
            <a:endParaRPr lang="en-US" sz="3200" dirty="0">
              <a:solidFill>
                <a:srgbClr val="FFFFFF"/>
              </a:solidFill>
              <a:effectLst>
                <a:outerShdw blurRad="38100" dist="38100" dir="2700000" algn="tl">
                  <a:srgbClr val="000000"/>
                </a:outerShdw>
              </a:effectLst>
              <a:latin typeface="+mj-lt"/>
            </a:endParaRPr>
          </a:p>
        </p:txBody>
      </p:sp>
      <p:sp>
        <p:nvSpPr>
          <p:cNvPr id="11" name="Rectangle 10"/>
          <p:cNvSpPr/>
          <p:nvPr userDrawn="1"/>
        </p:nvSpPr>
        <p:spPr>
          <a:xfrm>
            <a:off x="11817856" y="3124200"/>
            <a:ext cx="12192000" cy="830997"/>
          </a:xfrm>
          <a:prstGeom prst="rect">
            <a:avLst/>
          </a:prstGeom>
        </p:spPr>
        <p:txBody>
          <a:bodyPr>
            <a:spAutoFit/>
          </a:bodyPr>
          <a:lstStyle/>
          <a:p>
            <a:pPr algn="r" defTabSz="584200"/>
            <a:r>
              <a:rPr lang="en-US" sz="2400" kern="1200" dirty="0">
                <a:solidFill>
                  <a:schemeClr val="bg2">
                    <a:lumMod val="75000"/>
                  </a:schemeClr>
                </a:solidFill>
                <a:effectLst/>
                <a:latin typeface="Gill Sans" charset="0"/>
                <a:ea typeface="ＭＳ Ｐゴシック" charset="0"/>
                <a:cs typeface="Gill Sans" charset="0"/>
                <a:sym typeface="Gill Sans" charset="0"/>
              </a:rPr>
              <a:t>Replace this overlay with your picture and set transparency to 80%</a:t>
            </a:r>
          </a:p>
          <a:p>
            <a:pPr algn="r" defTabSz="584200"/>
            <a:r>
              <a:rPr lang="en-US" sz="2400" kern="1200" dirty="0">
                <a:solidFill>
                  <a:schemeClr val="bg2">
                    <a:lumMod val="75000"/>
                  </a:schemeClr>
                </a:solidFill>
                <a:effectLst/>
                <a:latin typeface="Gill Sans" charset="0"/>
                <a:ea typeface="ＭＳ Ｐゴシック" charset="0"/>
                <a:cs typeface="Gill Sans" charset="0"/>
                <a:sym typeface="Gill Sans" charset="0"/>
              </a:rPr>
              <a:t>Or</a:t>
            </a:r>
            <a:r>
              <a:rPr lang="en-US" sz="2400" kern="1200" baseline="0" dirty="0">
                <a:solidFill>
                  <a:schemeClr val="bg2">
                    <a:lumMod val="75000"/>
                  </a:schemeClr>
                </a:solidFill>
                <a:effectLst/>
                <a:latin typeface="Gill Sans" charset="0"/>
                <a:ea typeface="ＭＳ Ｐゴシック" charset="0"/>
                <a:cs typeface="Gill Sans" charset="0"/>
                <a:sym typeface="Gill Sans" charset="0"/>
              </a:rPr>
              <a:t> simply delete it if you want plain background.</a:t>
            </a:r>
            <a:r>
              <a:rPr lang="en-US" sz="2400" kern="1200" dirty="0">
                <a:solidFill>
                  <a:schemeClr val="bg2">
                    <a:lumMod val="75000"/>
                  </a:schemeClr>
                </a:solidFill>
                <a:effectLst/>
                <a:latin typeface="Gill Sans" charset="0"/>
                <a:ea typeface="ＭＳ Ｐゴシック" charset="0"/>
                <a:cs typeface="Gill Sans" charset="0"/>
                <a:sym typeface="Gill Sans" charset="0"/>
              </a:rPr>
              <a:t> </a:t>
            </a: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457200" rtl="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algn="l" defTabSz="457200" rtl="0" fontAlgn="base" hangingPunct="0">
        <a:spcBef>
          <a:spcPct val="0"/>
        </a:spcBef>
        <a:spcAft>
          <a:spcPct val="0"/>
        </a:spcAft>
        <a:defRPr sz="1200">
          <a:solidFill>
            <a:srgbClr val="000000"/>
          </a:solidFill>
          <a:latin typeface="+mn-lt"/>
          <a:ea typeface="+mn-ea"/>
          <a:cs typeface="+mn-cs"/>
          <a:sym typeface="Helvetica" charset="0"/>
        </a:defRPr>
      </a:lvl1pPr>
      <a:lvl2pPr marL="228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6145" name="AutoShape 1"/>
          <p:cNvSpPr>
            <a:spLocks/>
          </p:cNvSpPr>
          <p:nvPr/>
        </p:nvSpPr>
        <p:spPr bwMode="auto">
          <a:xfrm>
            <a:off x="-12700" y="12700"/>
            <a:ext cx="24612600" cy="13893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7B8DB3">
              <a:alpha val="9999"/>
            </a:srgbClr>
          </a:solidFill>
          <a:ln w="25400" cap="flat" cmpd="sng">
            <a:solidFill>
              <a:srgbClr val="EBEBEB">
                <a:alpha val="9999"/>
              </a:srgbClr>
            </a:solidFill>
            <a:prstDash val="solid"/>
            <a:miter lim="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584200"/>
            <a:endParaRPr lang="en-US" sz="4000">
              <a:solidFill>
                <a:srgbClr val="FFFFFF"/>
              </a:solidFill>
              <a:effectLst>
                <a:outerShdw blurRad="38100" dist="38100" dir="2700000" algn="tl">
                  <a:srgbClr val="000000"/>
                </a:outerShdw>
              </a:effectLst>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457200" rtl="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algn="l" defTabSz="457200" rtl="0" fontAlgn="base" hangingPunct="0">
        <a:spcBef>
          <a:spcPct val="0"/>
        </a:spcBef>
        <a:spcAft>
          <a:spcPct val="0"/>
        </a:spcAft>
        <a:defRPr sz="1200">
          <a:solidFill>
            <a:srgbClr val="000000"/>
          </a:solidFill>
          <a:latin typeface="+mn-lt"/>
          <a:ea typeface="+mn-ea"/>
          <a:cs typeface="+mn-cs"/>
          <a:sym typeface="Helvetica" charset="0"/>
        </a:defRPr>
      </a:lvl1pPr>
      <a:lvl2pPr marL="228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11" Type="http://schemas.openxmlformats.org/officeDocument/2006/relationships/image" Target="../media/image6.png"/><Relationship Id="rId5" Type="http://schemas.openxmlformats.org/officeDocument/2006/relationships/diagramData" Target="../diagrams/data1.xml"/><Relationship Id="rId10" Type="http://schemas.openxmlformats.org/officeDocument/2006/relationships/image" Target="../media/image8.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Data" Target="../diagrams/data2.xml"/><Relationship Id="rId11" Type="http://schemas.openxmlformats.org/officeDocument/2006/relationships/image" Target="../media/image6.png"/><Relationship Id="rId5" Type="http://schemas.openxmlformats.org/officeDocument/2006/relationships/image" Target="../media/image8.png"/><Relationship Id="rId10" Type="http://schemas.microsoft.com/office/2007/relationships/diagramDrawing" Target="../diagrams/drawing2.xml"/><Relationship Id="rId4" Type="http://schemas.openxmlformats.org/officeDocument/2006/relationships/notesSlide" Target="../notesSlides/notesSlide3.xml"/><Relationship Id="rId9" Type="http://schemas.openxmlformats.org/officeDocument/2006/relationships/diagramColors" Target="../diagrams/colors2.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2.xml"/><Relationship Id="rId7" Type="http://schemas.openxmlformats.org/officeDocument/2006/relationships/diagramLayout" Target="../diagrams/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Data" Target="../diagrams/data3.xml"/><Relationship Id="rId11" Type="http://schemas.openxmlformats.org/officeDocument/2006/relationships/image" Target="../media/image6.png"/><Relationship Id="rId5" Type="http://schemas.openxmlformats.org/officeDocument/2006/relationships/image" Target="../media/image8.png"/><Relationship Id="rId10" Type="http://schemas.microsoft.com/office/2007/relationships/diagramDrawing" Target="../diagrams/drawing3.xml"/><Relationship Id="rId4" Type="http://schemas.openxmlformats.org/officeDocument/2006/relationships/notesSlide" Target="../notesSlides/notesSlide4.xml"/><Relationship Id="rId9" Type="http://schemas.openxmlformats.org/officeDocument/2006/relationships/diagramColors" Target="../diagrams/colors3.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2.xml"/><Relationship Id="rId7" Type="http://schemas.openxmlformats.org/officeDocument/2006/relationships/diagramLayout" Target="../diagrams/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Data" Target="../diagrams/data4.xml"/><Relationship Id="rId11" Type="http://schemas.openxmlformats.org/officeDocument/2006/relationships/image" Target="../media/image6.png"/><Relationship Id="rId5" Type="http://schemas.openxmlformats.org/officeDocument/2006/relationships/image" Target="../media/image8.png"/><Relationship Id="rId10" Type="http://schemas.microsoft.com/office/2007/relationships/diagramDrawing" Target="../diagrams/drawing4.xml"/><Relationship Id="rId4" Type="http://schemas.openxmlformats.org/officeDocument/2006/relationships/notesSlide" Target="../notesSlides/notesSlide5.xml"/><Relationship Id="rId9" Type="http://schemas.openxmlformats.org/officeDocument/2006/relationships/diagramColors" Target="../diagrams/colors4.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5.xml"/><Relationship Id="rId13" Type="http://schemas.openxmlformats.org/officeDocument/2006/relationships/image" Target="../media/image10.sv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slideLayout" Target="../slideLayouts/slideLayout2.xml"/><Relationship Id="rId21" Type="http://schemas.openxmlformats.org/officeDocument/2006/relationships/image" Target="../media/image18.svg"/><Relationship Id="rId7" Type="http://schemas.openxmlformats.org/officeDocument/2006/relationships/diagramQuickStyle" Target="../diagrams/quickStyle5.xml"/><Relationship Id="rId12" Type="http://schemas.openxmlformats.org/officeDocument/2006/relationships/image" Target="../media/image9.png"/><Relationship Id="rId17" Type="http://schemas.openxmlformats.org/officeDocument/2006/relationships/image" Target="../media/image14.svg"/><Relationship Id="rId25" Type="http://schemas.openxmlformats.org/officeDocument/2006/relationships/image" Target="../media/image22.svg"/><Relationship Id="rId2" Type="http://schemas.openxmlformats.org/officeDocument/2006/relationships/audio" Target="../media/media7.m4a"/><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6.svg"/><Relationship Id="rId1" Type="http://schemas.microsoft.com/office/2007/relationships/media" Target="../media/media7.m4a"/><Relationship Id="rId6" Type="http://schemas.openxmlformats.org/officeDocument/2006/relationships/diagramLayout" Target="../diagrams/layout5.xml"/><Relationship Id="rId11" Type="http://schemas.openxmlformats.org/officeDocument/2006/relationships/image" Target="../media/image1.jpeg"/><Relationship Id="rId24" Type="http://schemas.openxmlformats.org/officeDocument/2006/relationships/image" Target="../media/image21.png"/><Relationship Id="rId5" Type="http://schemas.openxmlformats.org/officeDocument/2006/relationships/diagramData" Target="../diagrams/data5.xml"/><Relationship Id="rId15" Type="http://schemas.openxmlformats.org/officeDocument/2006/relationships/image" Target="../media/image12.svg"/><Relationship Id="rId23" Type="http://schemas.openxmlformats.org/officeDocument/2006/relationships/image" Target="../media/image20.svg"/><Relationship Id="rId28" Type="http://schemas.openxmlformats.org/officeDocument/2006/relationships/image" Target="../media/image25.png"/><Relationship Id="rId10" Type="http://schemas.openxmlformats.org/officeDocument/2006/relationships/image" Target="../media/image8.png"/><Relationship Id="rId19" Type="http://schemas.openxmlformats.org/officeDocument/2006/relationships/image" Target="../media/image16.svg"/><Relationship Id="rId4" Type="http://schemas.openxmlformats.org/officeDocument/2006/relationships/notesSlide" Target="../notesSlides/notesSlide6.xml"/><Relationship Id="rId9" Type="http://schemas.microsoft.com/office/2007/relationships/diagramDrawing" Target="../diagrams/drawing5.xml"/><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svg"/><Relationship Id="rId30"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hyperlink" Target="https://www.linkedin.com/in/tonydegonia" TargetMode="External"/><Relationship Id="rId3" Type="http://schemas.openxmlformats.org/officeDocument/2006/relationships/slideLayout" Target="../slideLayouts/slideLayout2.xml"/><Relationship Id="rId7" Type="http://schemas.openxmlformats.org/officeDocument/2006/relationships/hyperlink" Target="https://www.youtube.com/tonyd_thecyberguru"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27.jpg"/><Relationship Id="rId10" Type="http://schemas.openxmlformats.org/officeDocument/2006/relationships/image" Target="../media/image6.png"/><Relationship Id="rId4" Type="http://schemas.openxmlformats.org/officeDocument/2006/relationships/notesSlide" Target="../notesSlides/notesSlide7.xml"/><Relationship Id="rId9" Type="http://schemas.openxmlformats.org/officeDocument/2006/relationships/hyperlink" Target="https://www.twitter.com/tonydegoni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443246A9-F0B2-5A4D-23F8-C18497FABB33}"/>
              </a:ext>
            </a:extLst>
          </p:cNvPr>
          <p:cNvPicPr>
            <a:picLocks noChangeAspect="1"/>
          </p:cNvPicPr>
          <p:nvPr/>
        </p:nvPicPr>
        <p:blipFill>
          <a:blip r:embed="rId5"/>
          <a:stretch>
            <a:fillRect/>
          </a:stretch>
        </p:blipFill>
        <p:spPr>
          <a:xfrm>
            <a:off x="0" y="-76200"/>
            <a:ext cx="24536400" cy="13863832"/>
          </a:xfrm>
          <a:prstGeom prst="rect">
            <a:avLst/>
          </a:prstGeom>
        </p:spPr>
      </p:pic>
      <p:sp>
        <p:nvSpPr>
          <p:cNvPr id="10" name="AutoShape 1"/>
          <p:cNvSpPr>
            <a:spLocks/>
          </p:cNvSpPr>
          <p:nvPr/>
        </p:nvSpPr>
        <p:spPr bwMode="auto">
          <a:xfrm>
            <a:off x="-76200" y="-76200"/>
            <a:ext cx="24517350" cy="13871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tx1">
              <a:alpha val="58000"/>
            </a:schemeClr>
          </a:solidFill>
          <a:ln w="25400" cap="flat" cmpd="sng">
            <a:noFill/>
            <a:prstDash val="solid"/>
            <a:miter lim="0"/>
            <a:headEnd/>
            <a:tailEnd/>
          </a:ln>
          <a:effectLst/>
        </p:spPr>
        <p:txBody>
          <a:bodyPr lIns="0" tIns="0" rIns="0" bIns="0" anchor="ctr"/>
          <a:lstStyle/>
          <a:p>
            <a:pPr defTabSz="584200"/>
            <a:endParaRPr lang="en-US" sz="3200" dirty="0">
              <a:solidFill>
                <a:srgbClr val="FFFFFF"/>
              </a:solidFill>
              <a:effectLst>
                <a:outerShdw blurRad="38100" dist="38100" dir="2700000" algn="tl">
                  <a:srgbClr val="000000"/>
                </a:outerShdw>
              </a:effectLst>
              <a:latin typeface="+mj-lt"/>
            </a:endParaRPr>
          </a:p>
        </p:txBody>
      </p:sp>
      <p:sp>
        <p:nvSpPr>
          <p:cNvPr id="9218" name="AutoShape 2"/>
          <p:cNvSpPr>
            <a:spLocks/>
          </p:cNvSpPr>
          <p:nvPr/>
        </p:nvSpPr>
        <p:spPr bwMode="auto">
          <a:xfrm>
            <a:off x="9082523" y="3011759"/>
            <a:ext cx="10616201" cy="402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5400" dirty="0">
                <a:solidFill>
                  <a:schemeClr val="bg1"/>
                </a:solidFill>
                <a:latin typeface="Open Sans" charset="0"/>
                <a:cs typeface="Open Sans" charset="0"/>
                <a:sym typeface="Open Sans" charset="0"/>
              </a:rPr>
              <a:t>Cybersecurity</a:t>
            </a:r>
            <a:r>
              <a:rPr lang="en-US" sz="5400" dirty="0">
                <a:solidFill>
                  <a:srgbClr val="00B0F0"/>
                </a:solidFill>
                <a:latin typeface="Open Sans" charset="0"/>
                <a:cs typeface="Open Sans" charset="0"/>
                <a:sym typeface="Open Sans" charset="0"/>
              </a:rPr>
              <a:t> Fundamentals</a:t>
            </a:r>
          </a:p>
          <a:p>
            <a:br>
              <a:rPr lang="en-US" sz="5400" dirty="0">
                <a:solidFill>
                  <a:schemeClr val="bg1"/>
                </a:solidFill>
                <a:latin typeface="Open Sans" charset="0"/>
                <a:cs typeface="Open Sans" charset="0"/>
                <a:sym typeface="Open Sans" charset="0"/>
              </a:rPr>
            </a:br>
            <a:r>
              <a:rPr lang="en-US" sz="5400" dirty="0">
                <a:solidFill>
                  <a:schemeClr val="bg1"/>
                </a:solidFill>
                <a:latin typeface="Open Sans" charset="0"/>
                <a:cs typeface="Open Sans" charset="0"/>
                <a:sym typeface="Open Sans" charset="0"/>
              </a:rPr>
              <a:t>DNS Basics</a:t>
            </a:r>
            <a:endParaRPr lang="en-US" sz="2400" dirty="0">
              <a:solidFill>
                <a:schemeClr val="bg1"/>
              </a:solidFill>
            </a:endParaRPr>
          </a:p>
        </p:txBody>
      </p:sp>
      <p:sp>
        <p:nvSpPr>
          <p:cNvPr id="9219" name="AutoShape 3"/>
          <p:cNvSpPr>
            <a:spLocks/>
          </p:cNvSpPr>
          <p:nvPr/>
        </p:nvSpPr>
        <p:spPr bwMode="auto">
          <a:xfrm>
            <a:off x="9082523" y="7620000"/>
            <a:ext cx="10616200" cy="19308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algn="l"/>
            <a:endParaRPr lang="en-US" sz="2000" dirty="0">
              <a:solidFill>
                <a:srgbClr val="232323"/>
              </a:solidFill>
              <a:latin typeface="Open Sans" charset="0"/>
              <a:cs typeface="Open Sans" charset="0"/>
              <a:sym typeface="Open Sans" charset="0"/>
            </a:endParaRPr>
          </a:p>
          <a:p>
            <a:pPr algn="l"/>
            <a:endParaRPr lang="en-US" sz="2000" dirty="0">
              <a:solidFill>
                <a:srgbClr val="232323"/>
              </a:solidFill>
              <a:latin typeface="Open Sans" charset="0"/>
              <a:cs typeface="Open Sans" charset="0"/>
              <a:sym typeface="Open Sans" charset="0"/>
            </a:endParaRPr>
          </a:p>
          <a:p>
            <a:pPr algn="l"/>
            <a:endParaRPr lang="en-US" sz="2000" dirty="0">
              <a:solidFill>
                <a:srgbClr val="232323"/>
              </a:solidFill>
              <a:latin typeface="Open Sans" charset="0"/>
              <a:cs typeface="Open Sans" charset="0"/>
              <a:sym typeface="Open Sans" charset="0"/>
            </a:endParaRPr>
          </a:p>
          <a:p>
            <a:pPr algn="l"/>
            <a:endParaRPr lang="en-US" sz="2000" dirty="0">
              <a:solidFill>
                <a:srgbClr val="232323"/>
              </a:solidFill>
              <a:latin typeface="Open Sans" charset="0"/>
              <a:cs typeface="Open Sans" charset="0"/>
              <a:sym typeface="Open Sans" charset="0"/>
            </a:endParaRPr>
          </a:p>
          <a:p>
            <a:pPr algn="l"/>
            <a:endParaRPr lang="en-US" sz="2000" dirty="0">
              <a:solidFill>
                <a:srgbClr val="232323"/>
              </a:solidFill>
              <a:latin typeface="Open Sans" charset="0"/>
              <a:cs typeface="Open Sans" charset="0"/>
              <a:sym typeface="Open Sans" charset="0"/>
            </a:endParaRPr>
          </a:p>
          <a:p>
            <a:r>
              <a:rPr lang="en-US" sz="2000" dirty="0">
                <a:solidFill>
                  <a:schemeClr val="bg1"/>
                </a:solidFill>
                <a:latin typeface="Open Sans" charset="0"/>
                <a:cs typeface="Open Sans" charset="0"/>
                <a:sym typeface="Open Sans" charset="0"/>
              </a:rPr>
              <a:t>Hosted by </a:t>
            </a:r>
            <a:r>
              <a:rPr lang="en-US" sz="3600" b="1" dirty="0">
                <a:solidFill>
                  <a:schemeClr val="bg1"/>
                </a:solidFill>
                <a:latin typeface="Open Sans" charset="0"/>
                <a:cs typeface="Open Sans" charset="0"/>
                <a:sym typeface="Open Sans" charset="0"/>
              </a:rPr>
              <a:t>Tony DeGonia</a:t>
            </a:r>
            <a:endParaRPr lang="en-US" sz="2000" b="1" dirty="0">
              <a:solidFill>
                <a:schemeClr val="bg1"/>
              </a:solidFill>
              <a:latin typeface="Open Sans" charset="0"/>
              <a:cs typeface="Open Sans" charset="0"/>
              <a:sym typeface="Open Sans" charset="0"/>
            </a:endParaRPr>
          </a:p>
          <a:p>
            <a:r>
              <a:rPr lang="en-US" sz="2800" i="1" dirty="0">
                <a:solidFill>
                  <a:schemeClr val="bg1"/>
                </a:solidFill>
                <a:latin typeface="Open Sans" charset="0"/>
                <a:cs typeface="Open Sans" charset="0"/>
                <a:sym typeface="Open Sans" charset="0"/>
              </a:rPr>
              <a:t>Cybersecurity Solutions Consultant</a:t>
            </a:r>
            <a:endParaRPr lang="en-US" sz="4000" dirty="0">
              <a:solidFill>
                <a:schemeClr val="bg1"/>
              </a:solidFill>
            </a:endParaRPr>
          </a:p>
        </p:txBody>
      </p:sp>
      <p:sp>
        <p:nvSpPr>
          <p:cNvPr id="9222" name="Line 6"/>
          <p:cNvSpPr>
            <a:spLocks noChangeShapeType="1"/>
          </p:cNvSpPr>
          <p:nvPr/>
        </p:nvSpPr>
        <p:spPr bwMode="auto">
          <a:xfrm>
            <a:off x="9448800" y="6629398"/>
            <a:ext cx="9812762" cy="2"/>
          </a:xfrm>
          <a:prstGeom prst="line">
            <a:avLst/>
          </a:prstGeom>
          <a:noFill/>
          <a:ln w="381000" cap="flat" cmpd="sng">
            <a:solidFill>
              <a:srgbClr val="00B0F0">
                <a:alpha val="70000"/>
              </a:srgbClr>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endParaRPr lang="en-US" sz="1200" dirty="0">
              <a:latin typeface="Helvetica" charset="0"/>
              <a:cs typeface="Helvetica" charset="0"/>
              <a:sym typeface="Helvetica" charset="0"/>
            </a:endParaRPr>
          </a:p>
        </p:txBody>
      </p:sp>
      <p:sp>
        <p:nvSpPr>
          <p:cNvPr id="9223" name="Line 7"/>
          <p:cNvSpPr>
            <a:spLocks noChangeShapeType="1"/>
          </p:cNvSpPr>
          <p:nvPr/>
        </p:nvSpPr>
        <p:spPr bwMode="auto">
          <a:xfrm>
            <a:off x="9448801" y="10134598"/>
            <a:ext cx="9812761" cy="2"/>
          </a:xfrm>
          <a:prstGeom prst="line">
            <a:avLst/>
          </a:prstGeom>
          <a:noFill/>
          <a:ln w="190500" cap="flat" cmpd="sng">
            <a:solidFill>
              <a:schemeClr val="bg1">
                <a:alpha val="85000"/>
              </a:schemeClr>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457200"/>
            <a:endParaRPr lang="en-US" sz="1200" dirty="0">
              <a:latin typeface="Helvetica" charset="0"/>
              <a:cs typeface="Helvetica" charset="0"/>
              <a:sym typeface="Helvetica" charset="0"/>
            </a:endParaRPr>
          </a:p>
        </p:txBody>
      </p:sp>
      <p:sp>
        <p:nvSpPr>
          <p:cNvPr id="9224" name="AutoShape 8"/>
          <p:cNvSpPr>
            <a:spLocks/>
          </p:cNvSpPr>
          <p:nvPr/>
        </p:nvSpPr>
        <p:spPr bwMode="auto">
          <a:xfrm>
            <a:off x="22263100" y="12630150"/>
            <a:ext cx="461963" cy="520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r>
              <a:rPr lang="en-US" sz="2400" b="1" dirty="0">
                <a:solidFill>
                  <a:srgbClr val="444444"/>
                </a:solidFill>
                <a:latin typeface="Open Sans" charset="0"/>
                <a:cs typeface="Open Sans" charset="0"/>
                <a:sym typeface="Open Sans" charset="0"/>
              </a:rPr>
              <a:t>02</a:t>
            </a:r>
            <a:endParaRPr lang="en-US" dirty="0"/>
          </a:p>
        </p:txBody>
      </p:sp>
      <p:sp>
        <p:nvSpPr>
          <p:cNvPr id="6" name="Line 6">
            <a:extLst>
              <a:ext uri="{FF2B5EF4-FFF2-40B4-BE49-F238E27FC236}">
                <a16:creationId xmlns:a16="http://schemas.microsoft.com/office/drawing/2014/main" id="{D7F94B43-CAE4-AC1A-FD6B-063550A2E2EA}"/>
              </a:ext>
            </a:extLst>
          </p:cNvPr>
          <p:cNvSpPr>
            <a:spLocks noChangeShapeType="1"/>
          </p:cNvSpPr>
          <p:nvPr/>
        </p:nvSpPr>
        <p:spPr bwMode="auto">
          <a:xfrm>
            <a:off x="9465838" y="3383183"/>
            <a:ext cx="9812762" cy="2"/>
          </a:xfrm>
          <a:prstGeom prst="line">
            <a:avLst/>
          </a:prstGeom>
          <a:noFill/>
          <a:ln w="190500" cap="flat" cmpd="sng">
            <a:solidFill>
              <a:schemeClr val="bg1">
                <a:alpha val="85000"/>
              </a:schemeClr>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endParaRPr lang="en-US" sz="1200" dirty="0">
              <a:latin typeface="Helvetica" charset="0"/>
              <a:cs typeface="Helvetica" charset="0"/>
              <a:sym typeface="Helvetica" charset="0"/>
            </a:endParaRPr>
          </a:p>
        </p:txBody>
      </p:sp>
      <p:pic>
        <p:nvPicPr>
          <p:cNvPr id="14" name="Picture 13" descr="Text, logo&#10;&#10;Description automatically generated">
            <a:extLst>
              <a:ext uri="{FF2B5EF4-FFF2-40B4-BE49-F238E27FC236}">
                <a16:creationId xmlns:a16="http://schemas.microsoft.com/office/drawing/2014/main" id="{5755039A-BFFC-95F4-96E8-F0458CCB7854}"/>
              </a:ext>
            </a:extLst>
          </p:cNvPr>
          <p:cNvPicPr>
            <a:picLocks noChangeAspect="1"/>
          </p:cNvPicPr>
          <p:nvPr/>
        </p:nvPicPr>
        <p:blipFill>
          <a:blip r:embed="rId6"/>
          <a:stretch>
            <a:fillRect/>
          </a:stretch>
        </p:blipFill>
        <p:spPr>
          <a:xfrm>
            <a:off x="11987602" y="5727887"/>
            <a:ext cx="4769234" cy="3609741"/>
          </a:xfrm>
          <a:prstGeom prst="rect">
            <a:avLst/>
          </a:prstGeom>
        </p:spPr>
      </p:pic>
      <p:pic>
        <p:nvPicPr>
          <p:cNvPr id="16" name="Picture 15" descr="A picture containing text, clipart, vector graphics&#10;&#10;Description automatically generated">
            <a:extLst>
              <a:ext uri="{FF2B5EF4-FFF2-40B4-BE49-F238E27FC236}">
                <a16:creationId xmlns:a16="http://schemas.microsoft.com/office/drawing/2014/main" id="{1051205E-0D42-2D1F-F566-98E9D1885589}"/>
              </a:ext>
            </a:extLst>
          </p:cNvPr>
          <p:cNvPicPr>
            <a:picLocks noChangeAspect="1"/>
          </p:cNvPicPr>
          <p:nvPr/>
        </p:nvPicPr>
        <p:blipFill>
          <a:blip r:embed="rId7"/>
          <a:stretch>
            <a:fillRect/>
          </a:stretch>
        </p:blipFill>
        <p:spPr>
          <a:xfrm>
            <a:off x="1666988" y="4470096"/>
            <a:ext cx="6032011" cy="4474721"/>
          </a:xfrm>
          <a:prstGeom prst="rect">
            <a:avLst/>
          </a:prstGeom>
        </p:spPr>
      </p:pic>
      <p:cxnSp>
        <p:nvCxnSpPr>
          <p:cNvPr id="3" name="Straight Connector 2">
            <a:extLst>
              <a:ext uri="{FF2B5EF4-FFF2-40B4-BE49-F238E27FC236}">
                <a16:creationId xmlns:a16="http://schemas.microsoft.com/office/drawing/2014/main" id="{355B5681-C9EC-FE3D-6189-F614C90E581E}"/>
              </a:ext>
            </a:extLst>
          </p:cNvPr>
          <p:cNvCxnSpPr/>
          <p:nvPr/>
        </p:nvCxnSpPr>
        <p:spPr bwMode="auto">
          <a:xfrm>
            <a:off x="11658600" y="5105400"/>
            <a:ext cx="5334000" cy="0"/>
          </a:xfrm>
          <a:prstGeom prst="line">
            <a:avLst/>
          </a:prstGeom>
          <a:blipFill dpi="0" rotWithShape="0">
            <a:blip r:embed="rId8"/>
            <a:srcRect/>
            <a:tile tx="0" ty="0" sx="100000" sy="100000" flip="none" algn="tl"/>
          </a:blipFill>
          <a:ln w="12700" cap="flat" cmpd="sng" algn="ctr">
            <a:solidFill>
              <a:schemeClr val="bg1"/>
            </a:solidFill>
            <a:prstDash val="dash"/>
            <a:miter lim="0"/>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 name="TextBox 1">
            <a:extLst>
              <a:ext uri="{FF2B5EF4-FFF2-40B4-BE49-F238E27FC236}">
                <a16:creationId xmlns:a16="http://schemas.microsoft.com/office/drawing/2014/main" id="{DE7220B5-A419-FDBA-39A2-E890F3531B35}"/>
              </a:ext>
            </a:extLst>
          </p:cNvPr>
          <p:cNvSpPr txBox="1"/>
          <p:nvPr/>
        </p:nvSpPr>
        <p:spPr>
          <a:xfrm>
            <a:off x="10896600" y="7445514"/>
            <a:ext cx="7858296" cy="707886"/>
          </a:xfrm>
          <a:prstGeom prst="rect">
            <a:avLst/>
          </a:prstGeom>
          <a:noFill/>
        </p:spPr>
        <p:txBody>
          <a:bodyPr wrap="square" rtlCol="0">
            <a:spAutoFit/>
          </a:bodyPr>
          <a:lstStyle/>
          <a:p>
            <a:pPr algn="just"/>
            <a:r>
              <a:rPr lang="en-US" sz="4000" dirty="0">
                <a:solidFill>
                  <a:srgbClr val="00B0F0"/>
                </a:solidFill>
              </a:rPr>
              <a:t>The</a:t>
            </a:r>
            <a:r>
              <a:rPr lang="en-US" sz="4000" dirty="0">
                <a:solidFill>
                  <a:schemeClr val="bg1"/>
                </a:solidFill>
              </a:rPr>
              <a:t>                                              </a:t>
            </a:r>
            <a:r>
              <a:rPr lang="en-US" sz="4000" dirty="0">
                <a:solidFill>
                  <a:srgbClr val="00B0F0"/>
                </a:solidFill>
              </a:rPr>
              <a:t>Show</a:t>
            </a:r>
          </a:p>
        </p:txBody>
      </p:sp>
      <p:pic>
        <p:nvPicPr>
          <p:cNvPr id="31" name="Audio 30">
            <a:hlinkClick r:id="" action="ppaction://media"/>
            <a:extLst>
              <a:ext uri="{FF2B5EF4-FFF2-40B4-BE49-F238E27FC236}">
                <a16:creationId xmlns:a16="http://schemas.microsoft.com/office/drawing/2014/main" id="{47ABFC8D-3F6B-0642-045D-244108E0560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3622000" y="12954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45541">
        <p:fade/>
      </p:transition>
    </mc:Choice>
    <mc:Fallback>
      <p:transition spd="med" advTm="455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text&#10;&#10;Description automatically generated">
            <a:extLst>
              <a:ext uri="{FF2B5EF4-FFF2-40B4-BE49-F238E27FC236}">
                <a16:creationId xmlns:a16="http://schemas.microsoft.com/office/drawing/2014/main" id="{23BA0FCA-FA50-162F-6468-E2F3F1C0AA8A}"/>
              </a:ext>
            </a:extLst>
          </p:cNvPr>
          <p:cNvPicPr>
            <a:picLocks noGrp="1" noChangeAspect="1"/>
          </p:cNvPicPr>
          <p:nvPr>
            <p:ph idx="1"/>
          </p:nvPr>
        </p:nvPicPr>
        <p:blipFill rotWithShape="1">
          <a:blip r:embed="rId4"/>
          <a:srcRect l="8203" r="8203"/>
          <a:stretch/>
        </p:blipFill>
        <p:spPr>
          <a:xfrm>
            <a:off x="0" y="0"/>
            <a:ext cx="24384000" cy="13716000"/>
          </a:xfrm>
        </p:spPr>
      </p:pic>
      <p:sp>
        <p:nvSpPr>
          <p:cNvPr id="18" name="Rectangle 17">
            <a:extLst>
              <a:ext uri="{FF2B5EF4-FFF2-40B4-BE49-F238E27FC236}">
                <a16:creationId xmlns:a16="http://schemas.microsoft.com/office/drawing/2014/main" id="{8178EFED-0525-01A7-9F89-9874EB3DD275}"/>
              </a:ext>
            </a:extLst>
          </p:cNvPr>
          <p:cNvSpPr/>
          <p:nvPr/>
        </p:nvSpPr>
        <p:spPr bwMode="auto">
          <a:xfrm>
            <a:off x="0" y="2458"/>
            <a:ext cx="24384000" cy="13716000"/>
          </a:xfrm>
          <a:prstGeom prst="rect">
            <a:avLst/>
          </a:prstGeom>
          <a:solidFill>
            <a:schemeClr val="tx1">
              <a:alpha val="44000"/>
            </a:schemeClr>
          </a:solidFill>
          <a:ln w="25400" cap="flat" cmpd="sng" algn="ctr">
            <a:noFill/>
            <a:prstDash val="solid"/>
            <a:miter lim="0"/>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50800" tIns="50800" rIns="50800" bIns="50800" numCol="1" rtlCol="0" anchor="ctr" anchorCtr="0" compatLnSpc="1">
            <a:prstTxWarp prst="textNoShape">
              <a:avLst/>
            </a:prstTxWarp>
          </a:bodyPr>
          <a:lstStyle/>
          <a:p>
            <a:pPr marL="342900" marR="0" indent="0" algn="ctr" defTabSz="825500" rtl="0" eaLnBrk="1" fontAlgn="base" latinLnBrk="0" hangingPunct="0">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ＭＳ Ｐゴシック" charset="0"/>
              <a:cs typeface="Gill Sans" charset="0"/>
              <a:sym typeface="Gill Sans" charset="0"/>
            </a:endParaRPr>
          </a:p>
        </p:txBody>
      </p:sp>
      <p:sp>
        <p:nvSpPr>
          <p:cNvPr id="2" name="Title 1">
            <a:extLst>
              <a:ext uri="{FF2B5EF4-FFF2-40B4-BE49-F238E27FC236}">
                <a16:creationId xmlns:a16="http://schemas.microsoft.com/office/drawing/2014/main" id="{B12A1FB0-780F-E285-E64B-90D8947C591A}"/>
              </a:ext>
            </a:extLst>
          </p:cNvPr>
          <p:cNvSpPr>
            <a:spLocks noGrp="1"/>
          </p:cNvSpPr>
          <p:nvPr>
            <p:ph type="title"/>
          </p:nvPr>
        </p:nvSpPr>
        <p:spPr>
          <a:xfrm>
            <a:off x="1232647" y="1143001"/>
            <a:ext cx="7073153" cy="685800"/>
          </a:xfrm>
        </p:spPr>
        <p:txBody>
          <a:bodyPr/>
          <a:lstStyle/>
          <a:p>
            <a:r>
              <a:rPr lang="en-US" sz="4000" b="1" dirty="0">
                <a:solidFill>
                  <a:schemeClr val="bg1"/>
                </a:solidFill>
                <a:latin typeface="Calibri" panose="020F0502020204030204" pitchFamily="34" charset="0"/>
                <a:ea typeface="Calibri" panose="020F0502020204030204" pitchFamily="34" charset="0"/>
                <a:cs typeface="Calibri" panose="020F0502020204030204" pitchFamily="34" charset="0"/>
              </a:rPr>
              <a:t>Cybersecurity Fundamentals</a:t>
            </a:r>
          </a:p>
        </p:txBody>
      </p:sp>
      <p:sp>
        <p:nvSpPr>
          <p:cNvPr id="6" name="AutoShape 33">
            <a:extLst>
              <a:ext uri="{FF2B5EF4-FFF2-40B4-BE49-F238E27FC236}">
                <a16:creationId xmlns:a16="http://schemas.microsoft.com/office/drawing/2014/main" id="{DC7C3BFA-2C41-0875-7ECB-7434242728D3}"/>
              </a:ext>
            </a:extLst>
          </p:cNvPr>
          <p:cNvSpPr>
            <a:spLocks/>
          </p:cNvSpPr>
          <p:nvPr/>
        </p:nvSpPr>
        <p:spPr bwMode="auto">
          <a:xfrm>
            <a:off x="22263100" y="12630150"/>
            <a:ext cx="461963" cy="520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fld id="{56371C2A-B92C-4964-BD8F-363F6AB3D821}" type="slidenum">
              <a:rPr lang="en-US" sz="2400" b="1" smtClean="0">
                <a:solidFill>
                  <a:schemeClr val="bg1"/>
                </a:solidFill>
                <a:latin typeface="Open Sans" charset="0"/>
                <a:cs typeface="Open Sans" charset="0"/>
                <a:sym typeface="Open Sans" charset="0"/>
              </a:rPr>
              <a:t>2</a:t>
            </a:fld>
            <a:endParaRPr lang="en-US" dirty="0">
              <a:solidFill>
                <a:schemeClr val="bg1"/>
              </a:solidFill>
            </a:endParaRPr>
          </a:p>
        </p:txBody>
      </p:sp>
      <p:sp>
        <p:nvSpPr>
          <p:cNvPr id="9" name="TextBox 8">
            <a:extLst>
              <a:ext uri="{FF2B5EF4-FFF2-40B4-BE49-F238E27FC236}">
                <a16:creationId xmlns:a16="http://schemas.microsoft.com/office/drawing/2014/main" id="{6AB0DE5C-C256-48B4-9DAC-04C42CE92FFF}"/>
              </a:ext>
            </a:extLst>
          </p:cNvPr>
          <p:cNvSpPr txBox="1"/>
          <p:nvPr/>
        </p:nvSpPr>
        <p:spPr>
          <a:xfrm>
            <a:off x="115887" y="12228780"/>
            <a:ext cx="5105400" cy="1323439"/>
          </a:xfrm>
          <a:prstGeom prst="rect">
            <a:avLst/>
          </a:prstGeom>
          <a:noFill/>
        </p:spPr>
        <p:txBody>
          <a:bodyPr wrap="square" rtlCol="0">
            <a:spAutoFit/>
          </a:bodyPr>
          <a:lstStyle/>
          <a:p>
            <a:r>
              <a:rPr lang="en-US" sz="8000" dirty="0">
                <a:solidFill>
                  <a:schemeClr val="bg1"/>
                </a:solidFill>
                <a:latin typeface="Edwardson" pitchFamily="2" charset="0"/>
              </a:rPr>
              <a:t>Tony DeGonia</a:t>
            </a:r>
          </a:p>
        </p:txBody>
      </p:sp>
      <p:pic>
        <p:nvPicPr>
          <p:cNvPr id="19" name="Picture 18" descr="A picture containing text, clipart, vector graphics&#10;&#10;Description automatically generated">
            <a:extLst>
              <a:ext uri="{FF2B5EF4-FFF2-40B4-BE49-F238E27FC236}">
                <a16:creationId xmlns:a16="http://schemas.microsoft.com/office/drawing/2014/main" id="{B5C034AC-A7D5-546B-D480-68FBD2B8C6AF}"/>
              </a:ext>
            </a:extLst>
          </p:cNvPr>
          <p:cNvPicPr>
            <a:picLocks noChangeAspect="1"/>
          </p:cNvPicPr>
          <p:nvPr/>
        </p:nvPicPr>
        <p:blipFill>
          <a:blip r:embed="rId5"/>
          <a:stretch>
            <a:fillRect/>
          </a:stretch>
        </p:blipFill>
        <p:spPr>
          <a:xfrm>
            <a:off x="21564600" y="1066800"/>
            <a:ext cx="1219200" cy="875776"/>
          </a:xfrm>
          <a:prstGeom prst="rect">
            <a:avLst/>
          </a:prstGeom>
        </p:spPr>
      </p:pic>
      <p:sp>
        <p:nvSpPr>
          <p:cNvPr id="8" name="TextBox 7">
            <a:extLst>
              <a:ext uri="{FF2B5EF4-FFF2-40B4-BE49-F238E27FC236}">
                <a16:creationId xmlns:a16="http://schemas.microsoft.com/office/drawing/2014/main" id="{E49D87BF-7D54-944B-32D9-1F8C159D046E}"/>
              </a:ext>
            </a:extLst>
          </p:cNvPr>
          <p:cNvSpPr txBox="1"/>
          <p:nvPr/>
        </p:nvSpPr>
        <p:spPr>
          <a:xfrm>
            <a:off x="1524000" y="4876800"/>
            <a:ext cx="21259800" cy="3770263"/>
          </a:xfrm>
          <a:prstGeom prst="rect">
            <a:avLst/>
          </a:prstGeom>
          <a:noFill/>
        </p:spPr>
        <p:txBody>
          <a:bodyPr wrap="square" rtlCol="0">
            <a:spAutoFit/>
          </a:bodyPr>
          <a:lstStyle/>
          <a:p>
            <a:r>
              <a:rPr lang="en-US" sz="23900" b="1" dirty="0">
                <a:solidFill>
                  <a:schemeClr val="bg1"/>
                </a:solidFill>
                <a:latin typeface="Calibri" panose="020F0502020204030204" pitchFamily="34" charset="0"/>
                <a:ea typeface="Calibri" panose="020F0502020204030204" pitchFamily="34" charset="0"/>
                <a:cs typeface="Calibri" panose="020F0502020204030204" pitchFamily="34" charset="0"/>
              </a:rPr>
              <a:t>DNS Basics</a:t>
            </a:r>
          </a:p>
        </p:txBody>
      </p:sp>
      <p:pic>
        <p:nvPicPr>
          <p:cNvPr id="20" name="Audio 19">
            <a:hlinkClick r:id="" action="ppaction://media"/>
            <a:extLst>
              <a:ext uri="{FF2B5EF4-FFF2-40B4-BE49-F238E27FC236}">
                <a16:creationId xmlns:a16="http://schemas.microsoft.com/office/drawing/2014/main" id="{5434B02A-7EA1-18D6-592A-758F5A43B6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622000" y="12954000"/>
            <a:ext cx="609600" cy="609600"/>
          </a:xfrm>
          <a:prstGeom prst="rect">
            <a:avLst/>
          </a:prstGeom>
        </p:spPr>
      </p:pic>
    </p:spTree>
    <p:extLst>
      <p:ext uri="{BB962C8B-B14F-4D97-AF65-F5344CB8AC3E}">
        <p14:creationId xmlns:p14="http://schemas.microsoft.com/office/powerpoint/2010/main" val="1382638312"/>
      </p:ext>
    </p:extLst>
  </p:cSld>
  <p:clrMapOvr>
    <a:masterClrMapping/>
  </p:clrMapOvr>
  <mc:AlternateContent xmlns:mc="http://schemas.openxmlformats.org/markup-compatibility/2006">
    <mc:Choice xmlns:p14="http://schemas.microsoft.com/office/powerpoint/2010/main" Requires="p14">
      <p:transition spd="med" p14:dur="700" advTm="4049">
        <p:fade/>
      </p:transition>
    </mc:Choice>
    <mc:Fallback>
      <p:transition spd="med" advTm="40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B012137-57BB-0B5D-5330-4D26D41341F2}"/>
              </a:ext>
            </a:extLst>
          </p:cNvPr>
          <p:cNvSpPr/>
          <p:nvPr/>
        </p:nvSpPr>
        <p:spPr bwMode="auto">
          <a:xfrm>
            <a:off x="0" y="2286000"/>
            <a:ext cx="24384000" cy="9677400"/>
          </a:xfrm>
          <a:prstGeom prst="rect">
            <a:avLst/>
          </a:prstGeom>
          <a:solidFill>
            <a:schemeClr val="bg1">
              <a:lumMod val="95000"/>
            </a:schemeClr>
          </a:solidFill>
          <a:ln w="25400" cap="flat" cmpd="sng" algn="ctr">
            <a:noFill/>
            <a:prstDash val="solid"/>
            <a:miter lim="0"/>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50800" tIns="50800" rIns="50800" bIns="50800" numCol="1" rtlCol="0" anchor="ctr" anchorCtr="0" compatLnSpc="1">
            <a:prstTxWarp prst="textNoShape">
              <a:avLst/>
            </a:prstTxWarp>
          </a:bodyPr>
          <a:lstStyle/>
          <a:p>
            <a:pPr marL="342900" marR="0" indent="0" algn="ctr" defTabSz="825500" rtl="0" eaLnBrk="1" fontAlgn="base" latinLnBrk="0" hangingPunct="0">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ＭＳ Ｐゴシック" charset="0"/>
              <a:cs typeface="Gill Sans" charset="0"/>
              <a:sym typeface="Gill Sans" charset="0"/>
            </a:endParaRPr>
          </a:p>
        </p:txBody>
      </p:sp>
      <p:graphicFrame>
        <p:nvGraphicFramePr>
          <p:cNvPr id="2" name="Diagram 1">
            <a:extLst>
              <a:ext uri="{FF2B5EF4-FFF2-40B4-BE49-F238E27FC236}">
                <a16:creationId xmlns:a16="http://schemas.microsoft.com/office/drawing/2014/main" id="{1E172860-FFCB-B798-6512-4659277740DE}"/>
              </a:ext>
            </a:extLst>
          </p:cNvPr>
          <p:cNvGraphicFramePr/>
          <p:nvPr>
            <p:extLst>
              <p:ext uri="{D42A27DB-BD31-4B8C-83A1-F6EECF244321}">
                <p14:modId xmlns:p14="http://schemas.microsoft.com/office/powerpoint/2010/main" val="3534611128"/>
              </p:ext>
            </p:extLst>
          </p:nvPr>
        </p:nvGraphicFramePr>
        <p:xfrm>
          <a:off x="1232647" y="2895601"/>
          <a:ext cx="22098000" cy="8534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descr="Icon&#10;&#10;Description automatically generated">
            <a:extLst>
              <a:ext uri="{FF2B5EF4-FFF2-40B4-BE49-F238E27FC236}">
                <a16:creationId xmlns:a16="http://schemas.microsoft.com/office/drawing/2014/main" id="{D52808D5-5DEE-CA14-839C-29C10450E06B}"/>
              </a:ext>
            </a:extLst>
          </p:cNvPr>
          <p:cNvPicPr>
            <a:picLocks noChangeAspect="1"/>
          </p:cNvPicPr>
          <p:nvPr/>
        </p:nvPicPr>
        <p:blipFill>
          <a:blip r:embed="rId10"/>
          <a:stretch>
            <a:fillRect/>
          </a:stretch>
        </p:blipFill>
        <p:spPr>
          <a:xfrm>
            <a:off x="21440836" y="945346"/>
            <a:ext cx="1433452" cy="1057660"/>
          </a:xfrm>
          <a:prstGeom prst="rect">
            <a:avLst/>
          </a:prstGeom>
        </p:spPr>
      </p:pic>
      <p:sp>
        <p:nvSpPr>
          <p:cNvPr id="8" name="AutoShape 33">
            <a:extLst>
              <a:ext uri="{FF2B5EF4-FFF2-40B4-BE49-F238E27FC236}">
                <a16:creationId xmlns:a16="http://schemas.microsoft.com/office/drawing/2014/main" id="{967B8FB9-E8A8-5F72-3661-11E3C9D958A8}"/>
              </a:ext>
            </a:extLst>
          </p:cNvPr>
          <p:cNvSpPr>
            <a:spLocks/>
          </p:cNvSpPr>
          <p:nvPr/>
        </p:nvSpPr>
        <p:spPr bwMode="auto">
          <a:xfrm>
            <a:off x="22263100" y="12630150"/>
            <a:ext cx="461963" cy="520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fld id="{18465CD0-7541-4386-9C71-F821A28DCB26}" type="slidenum">
              <a:rPr lang="en-US" sz="2400" b="1" smtClean="0">
                <a:solidFill>
                  <a:srgbClr val="444444"/>
                </a:solidFill>
                <a:latin typeface="Open Sans" charset="0"/>
                <a:cs typeface="Open Sans" charset="0"/>
                <a:sym typeface="Open Sans" charset="0"/>
              </a:rPr>
              <a:t>3</a:t>
            </a:fld>
            <a:endParaRPr lang="en-US" dirty="0"/>
          </a:p>
        </p:txBody>
      </p:sp>
      <p:sp>
        <p:nvSpPr>
          <p:cNvPr id="9" name="TextBox 8">
            <a:extLst>
              <a:ext uri="{FF2B5EF4-FFF2-40B4-BE49-F238E27FC236}">
                <a16:creationId xmlns:a16="http://schemas.microsoft.com/office/drawing/2014/main" id="{DE7D4D57-18F9-5916-A702-0F6BC90A6701}"/>
              </a:ext>
            </a:extLst>
          </p:cNvPr>
          <p:cNvSpPr txBox="1"/>
          <p:nvPr/>
        </p:nvSpPr>
        <p:spPr>
          <a:xfrm>
            <a:off x="115887" y="12228780"/>
            <a:ext cx="5105400" cy="1323439"/>
          </a:xfrm>
          <a:prstGeom prst="rect">
            <a:avLst/>
          </a:prstGeom>
          <a:noFill/>
        </p:spPr>
        <p:txBody>
          <a:bodyPr wrap="square" rtlCol="0">
            <a:spAutoFit/>
          </a:bodyPr>
          <a:lstStyle/>
          <a:p>
            <a:r>
              <a:rPr lang="en-US" sz="8000" dirty="0">
                <a:latin typeface="Edwardson" pitchFamily="2" charset="0"/>
              </a:rPr>
              <a:t>Tony DeGonia</a:t>
            </a:r>
          </a:p>
        </p:txBody>
      </p:sp>
      <p:sp>
        <p:nvSpPr>
          <p:cNvPr id="4" name="Title 3">
            <a:extLst>
              <a:ext uri="{FF2B5EF4-FFF2-40B4-BE49-F238E27FC236}">
                <a16:creationId xmlns:a16="http://schemas.microsoft.com/office/drawing/2014/main" id="{C5CE47FC-D0FC-FE69-1AB8-87BA0F6C7237}"/>
              </a:ext>
            </a:extLst>
          </p:cNvPr>
          <p:cNvSpPr>
            <a:spLocks noGrp="1"/>
          </p:cNvSpPr>
          <p:nvPr>
            <p:ph type="title"/>
          </p:nvPr>
        </p:nvSpPr>
        <p:spPr/>
        <p:txBody>
          <a:bodyPr/>
          <a:lstStyle/>
          <a:p>
            <a:endParaRPr lang="en-US"/>
          </a:p>
        </p:txBody>
      </p:sp>
      <p:sp>
        <p:nvSpPr>
          <p:cNvPr id="5" name="Title 1">
            <a:extLst>
              <a:ext uri="{FF2B5EF4-FFF2-40B4-BE49-F238E27FC236}">
                <a16:creationId xmlns:a16="http://schemas.microsoft.com/office/drawing/2014/main" id="{01BB24EF-AAC1-568E-B425-3EA4C700E65D}"/>
              </a:ext>
            </a:extLst>
          </p:cNvPr>
          <p:cNvSpPr txBox="1">
            <a:spLocks/>
          </p:cNvSpPr>
          <p:nvPr/>
        </p:nvSpPr>
        <p:spPr>
          <a:xfrm>
            <a:off x="1232647" y="1143001"/>
            <a:ext cx="7225553" cy="685800"/>
          </a:xfrm>
          <a:prstGeom prst="rect">
            <a:avLst/>
          </a:prstGeom>
        </p:spPr>
        <p:txBody>
          <a:bodyPr vert="horz"/>
          <a:lstStyle>
            <a:lvl1pPr algn="l" defTabSz="457200" rtl="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a:lstStyle>
          <a:p>
            <a:r>
              <a:rPr lang="en-US" sz="4000" b="1" kern="0">
                <a:solidFill>
                  <a:srgbClr val="00B0F0"/>
                </a:solidFill>
                <a:latin typeface="Calibri" panose="020F0502020204030204" pitchFamily="34" charset="0"/>
                <a:ea typeface="Calibri" panose="020F0502020204030204" pitchFamily="34" charset="0"/>
                <a:cs typeface="Calibri" panose="020F0502020204030204" pitchFamily="34" charset="0"/>
              </a:rPr>
              <a:t>Cybersecurity Fundamentals</a:t>
            </a:r>
            <a:endParaRPr lang="en-US" sz="4000" b="1" kern="0" dirty="0">
              <a:solidFill>
                <a:srgbClr val="00B0F0"/>
              </a:solidFill>
              <a:latin typeface="Calibri" panose="020F0502020204030204" pitchFamily="34" charset="0"/>
              <a:ea typeface="Calibri" panose="020F0502020204030204" pitchFamily="34" charset="0"/>
              <a:cs typeface="Calibri" panose="020F0502020204030204" pitchFamily="34" charset="0"/>
            </a:endParaRPr>
          </a:p>
        </p:txBody>
      </p:sp>
      <p:pic>
        <p:nvPicPr>
          <p:cNvPr id="19" name="Audio 18">
            <a:hlinkClick r:id="" action="ppaction://media"/>
            <a:extLst>
              <a:ext uri="{FF2B5EF4-FFF2-40B4-BE49-F238E27FC236}">
                <a16:creationId xmlns:a16="http://schemas.microsoft.com/office/drawing/2014/main" id="{679D3A86-62AE-0D84-3369-86600715A71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622000" y="12954000"/>
            <a:ext cx="609600" cy="609600"/>
          </a:xfrm>
          <a:prstGeom prst="rect">
            <a:avLst/>
          </a:prstGeom>
        </p:spPr>
      </p:pic>
    </p:spTree>
    <p:extLst>
      <p:ext uri="{BB962C8B-B14F-4D97-AF65-F5344CB8AC3E}">
        <p14:creationId xmlns:p14="http://schemas.microsoft.com/office/powerpoint/2010/main" val="1786529707"/>
      </p:ext>
    </p:extLst>
  </p:cSld>
  <p:clrMapOvr>
    <a:masterClrMapping/>
  </p:clrMapOvr>
  <mc:AlternateContent xmlns:mc="http://schemas.openxmlformats.org/markup-compatibility/2006">
    <mc:Choice xmlns:p14="http://schemas.microsoft.com/office/powerpoint/2010/main" Requires="p14">
      <p:transition spd="med" p14:dur="700" advTm="28638">
        <p:fade/>
      </p:transition>
    </mc:Choice>
    <mc:Fallback>
      <p:transition spd="med" advTm="286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B012137-57BB-0B5D-5330-4D26D41341F2}"/>
              </a:ext>
            </a:extLst>
          </p:cNvPr>
          <p:cNvSpPr/>
          <p:nvPr/>
        </p:nvSpPr>
        <p:spPr bwMode="auto">
          <a:xfrm>
            <a:off x="0" y="2286000"/>
            <a:ext cx="24384000" cy="9677400"/>
          </a:xfrm>
          <a:prstGeom prst="rect">
            <a:avLst/>
          </a:prstGeom>
          <a:solidFill>
            <a:schemeClr val="bg1">
              <a:lumMod val="95000"/>
            </a:schemeClr>
          </a:solidFill>
          <a:ln w="25400" cap="flat" cmpd="sng" algn="ctr">
            <a:noFill/>
            <a:prstDash val="solid"/>
            <a:miter lim="0"/>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50800" tIns="50800" rIns="50800" bIns="50800" numCol="1" rtlCol="0" anchor="ctr" anchorCtr="0" compatLnSpc="1">
            <a:prstTxWarp prst="textNoShape">
              <a:avLst/>
            </a:prstTxWarp>
          </a:bodyPr>
          <a:lstStyle/>
          <a:p>
            <a:pPr marL="342900" marR="0" indent="0" algn="ctr" defTabSz="825500" rtl="0" eaLnBrk="1" fontAlgn="base" latinLnBrk="0" hangingPunct="0">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ＭＳ Ｐゴシック" charset="0"/>
              <a:cs typeface="Gill Sans" charset="0"/>
              <a:sym typeface="Gill Sans" charset="0"/>
            </a:endParaRPr>
          </a:p>
        </p:txBody>
      </p:sp>
      <p:pic>
        <p:nvPicPr>
          <p:cNvPr id="7" name="Picture 6" descr="Icon&#10;&#10;Description automatically generated">
            <a:extLst>
              <a:ext uri="{FF2B5EF4-FFF2-40B4-BE49-F238E27FC236}">
                <a16:creationId xmlns:a16="http://schemas.microsoft.com/office/drawing/2014/main" id="{D52808D5-5DEE-CA14-839C-29C10450E06B}"/>
              </a:ext>
            </a:extLst>
          </p:cNvPr>
          <p:cNvPicPr>
            <a:picLocks noChangeAspect="1"/>
          </p:cNvPicPr>
          <p:nvPr/>
        </p:nvPicPr>
        <p:blipFill>
          <a:blip r:embed="rId5"/>
          <a:stretch>
            <a:fillRect/>
          </a:stretch>
        </p:blipFill>
        <p:spPr>
          <a:xfrm>
            <a:off x="21440836" y="945346"/>
            <a:ext cx="1433452" cy="1057660"/>
          </a:xfrm>
          <a:prstGeom prst="rect">
            <a:avLst/>
          </a:prstGeom>
        </p:spPr>
      </p:pic>
      <p:sp>
        <p:nvSpPr>
          <p:cNvPr id="8" name="AutoShape 33">
            <a:extLst>
              <a:ext uri="{FF2B5EF4-FFF2-40B4-BE49-F238E27FC236}">
                <a16:creationId xmlns:a16="http://schemas.microsoft.com/office/drawing/2014/main" id="{967B8FB9-E8A8-5F72-3661-11E3C9D958A8}"/>
              </a:ext>
            </a:extLst>
          </p:cNvPr>
          <p:cNvSpPr>
            <a:spLocks/>
          </p:cNvSpPr>
          <p:nvPr/>
        </p:nvSpPr>
        <p:spPr bwMode="auto">
          <a:xfrm>
            <a:off x="22263100" y="12630150"/>
            <a:ext cx="461963" cy="520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fld id="{18465CD0-7541-4386-9C71-F821A28DCB26}" type="slidenum">
              <a:rPr lang="en-US" sz="2400" b="1" smtClean="0">
                <a:solidFill>
                  <a:srgbClr val="444444"/>
                </a:solidFill>
                <a:latin typeface="Open Sans" charset="0"/>
                <a:cs typeface="Open Sans" charset="0"/>
                <a:sym typeface="Open Sans" charset="0"/>
              </a:rPr>
              <a:t>4</a:t>
            </a:fld>
            <a:endParaRPr lang="en-US" dirty="0"/>
          </a:p>
        </p:txBody>
      </p:sp>
      <p:sp>
        <p:nvSpPr>
          <p:cNvPr id="9" name="TextBox 8">
            <a:extLst>
              <a:ext uri="{FF2B5EF4-FFF2-40B4-BE49-F238E27FC236}">
                <a16:creationId xmlns:a16="http://schemas.microsoft.com/office/drawing/2014/main" id="{DE7D4D57-18F9-5916-A702-0F6BC90A6701}"/>
              </a:ext>
            </a:extLst>
          </p:cNvPr>
          <p:cNvSpPr txBox="1"/>
          <p:nvPr/>
        </p:nvSpPr>
        <p:spPr>
          <a:xfrm>
            <a:off x="115887" y="12228780"/>
            <a:ext cx="5105400" cy="1323439"/>
          </a:xfrm>
          <a:prstGeom prst="rect">
            <a:avLst/>
          </a:prstGeom>
          <a:noFill/>
        </p:spPr>
        <p:txBody>
          <a:bodyPr wrap="square" rtlCol="0">
            <a:spAutoFit/>
          </a:bodyPr>
          <a:lstStyle/>
          <a:p>
            <a:r>
              <a:rPr lang="en-US" sz="8000" dirty="0">
                <a:latin typeface="Edwardson" pitchFamily="2" charset="0"/>
              </a:rPr>
              <a:t>Tony DeGonia</a:t>
            </a:r>
          </a:p>
        </p:txBody>
      </p:sp>
      <p:graphicFrame>
        <p:nvGraphicFramePr>
          <p:cNvPr id="2" name="Diagram 1">
            <a:extLst>
              <a:ext uri="{FF2B5EF4-FFF2-40B4-BE49-F238E27FC236}">
                <a16:creationId xmlns:a16="http://schemas.microsoft.com/office/drawing/2014/main" id="{DBE6FE02-E4E6-C3EE-1E47-E45618198625}"/>
              </a:ext>
            </a:extLst>
          </p:cNvPr>
          <p:cNvGraphicFramePr/>
          <p:nvPr>
            <p:extLst>
              <p:ext uri="{D42A27DB-BD31-4B8C-83A1-F6EECF244321}">
                <p14:modId xmlns:p14="http://schemas.microsoft.com/office/powerpoint/2010/main" val="2994262363"/>
              </p:ext>
            </p:extLst>
          </p:nvPr>
        </p:nvGraphicFramePr>
        <p:xfrm>
          <a:off x="1371179" y="2669756"/>
          <a:ext cx="21641641" cy="876024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Title 3">
            <a:extLst>
              <a:ext uri="{FF2B5EF4-FFF2-40B4-BE49-F238E27FC236}">
                <a16:creationId xmlns:a16="http://schemas.microsoft.com/office/drawing/2014/main" id="{20A3F305-2567-72E1-51A9-96EA2EABA5A5}"/>
              </a:ext>
            </a:extLst>
          </p:cNvPr>
          <p:cNvSpPr>
            <a:spLocks noGrp="1"/>
          </p:cNvSpPr>
          <p:nvPr>
            <p:ph type="title"/>
          </p:nvPr>
        </p:nvSpPr>
        <p:spPr/>
        <p:txBody>
          <a:bodyPr/>
          <a:lstStyle/>
          <a:p>
            <a:endParaRPr lang="en-US"/>
          </a:p>
        </p:txBody>
      </p:sp>
      <p:sp>
        <p:nvSpPr>
          <p:cNvPr id="5" name="Title 1">
            <a:extLst>
              <a:ext uri="{FF2B5EF4-FFF2-40B4-BE49-F238E27FC236}">
                <a16:creationId xmlns:a16="http://schemas.microsoft.com/office/drawing/2014/main" id="{1B85C411-AED4-6FD9-4D1C-10F57C14C726}"/>
              </a:ext>
            </a:extLst>
          </p:cNvPr>
          <p:cNvSpPr txBox="1">
            <a:spLocks/>
          </p:cNvSpPr>
          <p:nvPr/>
        </p:nvSpPr>
        <p:spPr>
          <a:xfrm>
            <a:off x="1232647" y="1143001"/>
            <a:ext cx="7225553" cy="685800"/>
          </a:xfrm>
          <a:prstGeom prst="rect">
            <a:avLst/>
          </a:prstGeom>
        </p:spPr>
        <p:txBody>
          <a:bodyPr vert="horz"/>
          <a:lstStyle>
            <a:lvl1pPr algn="l" defTabSz="457200" rtl="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a:lstStyle>
          <a:p>
            <a:r>
              <a:rPr lang="en-US" sz="4000" b="1" kern="0">
                <a:solidFill>
                  <a:srgbClr val="00B0F0"/>
                </a:solidFill>
                <a:latin typeface="Calibri" panose="020F0502020204030204" pitchFamily="34" charset="0"/>
                <a:ea typeface="Calibri" panose="020F0502020204030204" pitchFamily="34" charset="0"/>
                <a:cs typeface="Calibri" panose="020F0502020204030204" pitchFamily="34" charset="0"/>
              </a:rPr>
              <a:t>Cybersecurity Fundamentals</a:t>
            </a:r>
            <a:endParaRPr lang="en-US" sz="4000" b="1" kern="0" dirty="0">
              <a:solidFill>
                <a:srgbClr val="00B0F0"/>
              </a:solidFill>
              <a:latin typeface="Calibri" panose="020F0502020204030204" pitchFamily="34" charset="0"/>
              <a:ea typeface="Calibri" panose="020F0502020204030204" pitchFamily="34" charset="0"/>
              <a:cs typeface="Calibri" panose="020F0502020204030204" pitchFamily="34" charset="0"/>
            </a:endParaRPr>
          </a:p>
        </p:txBody>
      </p:sp>
      <p:pic>
        <p:nvPicPr>
          <p:cNvPr id="19" name="Audio 18">
            <a:hlinkClick r:id="" action="ppaction://media"/>
            <a:extLst>
              <a:ext uri="{FF2B5EF4-FFF2-40B4-BE49-F238E27FC236}">
                <a16:creationId xmlns:a16="http://schemas.microsoft.com/office/drawing/2014/main" id="{DC450136-556B-8466-FE98-3A620E690D3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622000" y="12954000"/>
            <a:ext cx="609600" cy="609600"/>
          </a:xfrm>
          <a:prstGeom prst="rect">
            <a:avLst/>
          </a:prstGeom>
        </p:spPr>
      </p:pic>
    </p:spTree>
    <p:extLst>
      <p:ext uri="{BB962C8B-B14F-4D97-AF65-F5344CB8AC3E}">
        <p14:creationId xmlns:p14="http://schemas.microsoft.com/office/powerpoint/2010/main" val="3714456280"/>
      </p:ext>
    </p:extLst>
  </p:cSld>
  <p:clrMapOvr>
    <a:masterClrMapping/>
  </p:clrMapOvr>
  <mc:AlternateContent xmlns:mc="http://schemas.openxmlformats.org/markup-compatibility/2006">
    <mc:Choice xmlns:p14="http://schemas.microsoft.com/office/powerpoint/2010/main" Requires="p14">
      <p:transition spd="med" p14:dur="700" advTm="30936">
        <p:fade/>
      </p:transition>
    </mc:Choice>
    <mc:Fallback>
      <p:transition spd="med" advTm="309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B012137-57BB-0B5D-5330-4D26D41341F2}"/>
              </a:ext>
            </a:extLst>
          </p:cNvPr>
          <p:cNvSpPr/>
          <p:nvPr/>
        </p:nvSpPr>
        <p:spPr bwMode="auto">
          <a:xfrm>
            <a:off x="0" y="2286000"/>
            <a:ext cx="24384000" cy="9677400"/>
          </a:xfrm>
          <a:prstGeom prst="rect">
            <a:avLst/>
          </a:prstGeom>
          <a:solidFill>
            <a:schemeClr val="bg1">
              <a:lumMod val="95000"/>
            </a:schemeClr>
          </a:solidFill>
          <a:ln w="25400" cap="flat" cmpd="sng" algn="ctr">
            <a:noFill/>
            <a:prstDash val="solid"/>
            <a:miter lim="0"/>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50800" tIns="50800" rIns="50800" bIns="50800" numCol="1" rtlCol="0" anchor="ctr" anchorCtr="0" compatLnSpc="1">
            <a:prstTxWarp prst="textNoShape">
              <a:avLst/>
            </a:prstTxWarp>
          </a:bodyPr>
          <a:lstStyle/>
          <a:p>
            <a:pPr marL="342900" marR="0" indent="0" algn="ctr" defTabSz="825500" rtl="0" eaLnBrk="1" fontAlgn="base" latinLnBrk="0" hangingPunct="0">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ＭＳ Ｐゴシック" charset="0"/>
              <a:cs typeface="Gill Sans" charset="0"/>
              <a:sym typeface="Gill Sans" charset="0"/>
            </a:endParaRPr>
          </a:p>
        </p:txBody>
      </p:sp>
      <p:pic>
        <p:nvPicPr>
          <p:cNvPr id="7" name="Picture 6" descr="Icon&#10;&#10;Description automatically generated">
            <a:extLst>
              <a:ext uri="{FF2B5EF4-FFF2-40B4-BE49-F238E27FC236}">
                <a16:creationId xmlns:a16="http://schemas.microsoft.com/office/drawing/2014/main" id="{D52808D5-5DEE-CA14-839C-29C10450E06B}"/>
              </a:ext>
            </a:extLst>
          </p:cNvPr>
          <p:cNvPicPr>
            <a:picLocks noChangeAspect="1"/>
          </p:cNvPicPr>
          <p:nvPr/>
        </p:nvPicPr>
        <p:blipFill>
          <a:blip r:embed="rId5"/>
          <a:stretch>
            <a:fillRect/>
          </a:stretch>
        </p:blipFill>
        <p:spPr>
          <a:xfrm>
            <a:off x="21440836" y="945346"/>
            <a:ext cx="1433452" cy="1057660"/>
          </a:xfrm>
          <a:prstGeom prst="rect">
            <a:avLst/>
          </a:prstGeom>
        </p:spPr>
      </p:pic>
      <p:sp>
        <p:nvSpPr>
          <p:cNvPr id="8" name="AutoShape 33">
            <a:extLst>
              <a:ext uri="{FF2B5EF4-FFF2-40B4-BE49-F238E27FC236}">
                <a16:creationId xmlns:a16="http://schemas.microsoft.com/office/drawing/2014/main" id="{967B8FB9-E8A8-5F72-3661-11E3C9D958A8}"/>
              </a:ext>
            </a:extLst>
          </p:cNvPr>
          <p:cNvSpPr>
            <a:spLocks/>
          </p:cNvSpPr>
          <p:nvPr/>
        </p:nvSpPr>
        <p:spPr bwMode="auto">
          <a:xfrm>
            <a:off x="22263100" y="12630150"/>
            <a:ext cx="461963" cy="520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fld id="{18465CD0-7541-4386-9C71-F821A28DCB26}" type="slidenum">
              <a:rPr lang="en-US" sz="2400" b="1" smtClean="0">
                <a:solidFill>
                  <a:srgbClr val="444444"/>
                </a:solidFill>
                <a:latin typeface="Open Sans" charset="0"/>
                <a:cs typeface="Open Sans" charset="0"/>
                <a:sym typeface="Open Sans" charset="0"/>
              </a:rPr>
              <a:t>5</a:t>
            </a:fld>
            <a:endParaRPr lang="en-US" dirty="0"/>
          </a:p>
        </p:txBody>
      </p:sp>
      <p:sp>
        <p:nvSpPr>
          <p:cNvPr id="9" name="TextBox 8">
            <a:extLst>
              <a:ext uri="{FF2B5EF4-FFF2-40B4-BE49-F238E27FC236}">
                <a16:creationId xmlns:a16="http://schemas.microsoft.com/office/drawing/2014/main" id="{DE7D4D57-18F9-5916-A702-0F6BC90A6701}"/>
              </a:ext>
            </a:extLst>
          </p:cNvPr>
          <p:cNvSpPr txBox="1"/>
          <p:nvPr/>
        </p:nvSpPr>
        <p:spPr>
          <a:xfrm>
            <a:off x="115887" y="12228780"/>
            <a:ext cx="5105400" cy="1323439"/>
          </a:xfrm>
          <a:prstGeom prst="rect">
            <a:avLst/>
          </a:prstGeom>
          <a:noFill/>
        </p:spPr>
        <p:txBody>
          <a:bodyPr wrap="square" rtlCol="0">
            <a:spAutoFit/>
          </a:bodyPr>
          <a:lstStyle/>
          <a:p>
            <a:r>
              <a:rPr lang="en-US" sz="8000" dirty="0">
                <a:latin typeface="Edwardson" pitchFamily="2" charset="0"/>
              </a:rPr>
              <a:t>Tony DeGonia</a:t>
            </a:r>
          </a:p>
        </p:txBody>
      </p:sp>
      <p:graphicFrame>
        <p:nvGraphicFramePr>
          <p:cNvPr id="2" name="Diagram 1">
            <a:extLst>
              <a:ext uri="{FF2B5EF4-FFF2-40B4-BE49-F238E27FC236}">
                <a16:creationId xmlns:a16="http://schemas.microsoft.com/office/drawing/2014/main" id="{D6E2387C-3131-03C4-7C91-37BAE47F8E2D}"/>
              </a:ext>
            </a:extLst>
          </p:cNvPr>
          <p:cNvGraphicFramePr/>
          <p:nvPr>
            <p:extLst>
              <p:ext uri="{D42A27DB-BD31-4B8C-83A1-F6EECF244321}">
                <p14:modId xmlns:p14="http://schemas.microsoft.com/office/powerpoint/2010/main" val="4207962623"/>
              </p:ext>
            </p:extLst>
          </p:nvPr>
        </p:nvGraphicFramePr>
        <p:xfrm>
          <a:off x="1232647" y="2655391"/>
          <a:ext cx="21641641" cy="907940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Title 3">
            <a:extLst>
              <a:ext uri="{FF2B5EF4-FFF2-40B4-BE49-F238E27FC236}">
                <a16:creationId xmlns:a16="http://schemas.microsoft.com/office/drawing/2014/main" id="{3A478BC0-4051-9092-1A5B-DF1E136AFCAA}"/>
              </a:ext>
            </a:extLst>
          </p:cNvPr>
          <p:cNvSpPr>
            <a:spLocks noGrp="1"/>
          </p:cNvSpPr>
          <p:nvPr>
            <p:ph type="title"/>
          </p:nvPr>
        </p:nvSpPr>
        <p:spPr/>
        <p:txBody>
          <a:bodyPr/>
          <a:lstStyle/>
          <a:p>
            <a:endParaRPr lang="en-US"/>
          </a:p>
        </p:txBody>
      </p:sp>
      <p:sp>
        <p:nvSpPr>
          <p:cNvPr id="5" name="Title 1">
            <a:extLst>
              <a:ext uri="{FF2B5EF4-FFF2-40B4-BE49-F238E27FC236}">
                <a16:creationId xmlns:a16="http://schemas.microsoft.com/office/drawing/2014/main" id="{70AF17EB-DB50-11AE-74EC-0E28A1E8A8D1}"/>
              </a:ext>
            </a:extLst>
          </p:cNvPr>
          <p:cNvSpPr txBox="1">
            <a:spLocks/>
          </p:cNvSpPr>
          <p:nvPr/>
        </p:nvSpPr>
        <p:spPr>
          <a:xfrm>
            <a:off x="1232647" y="1143001"/>
            <a:ext cx="7225553" cy="685800"/>
          </a:xfrm>
          <a:prstGeom prst="rect">
            <a:avLst/>
          </a:prstGeom>
        </p:spPr>
        <p:txBody>
          <a:bodyPr vert="horz"/>
          <a:lstStyle>
            <a:lvl1pPr algn="l" defTabSz="457200" rtl="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a:lstStyle>
          <a:p>
            <a:r>
              <a:rPr lang="en-US" sz="4000" b="1" kern="0">
                <a:solidFill>
                  <a:srgbClr val="00B0F0"/>
                </a:solidFill>
                <a:latin typeface="Calibri" panose="020F0502020204030204" pitchFamily="34" charset="0"/>
                <a:ea typeface="Calibri" panose="020F0502020204030204" pitchFamily="34" charset="0"/>
                <a:cs typeface="Calibri" panose="020F0502020204030204" pitchFamily="34" charset="0"/>
              </a:rPr>
              <a:t>Cybersecurity Fundamentals</a:t>
            </a:r>
            <a:endParaRPr lang="en-US" sz="4000" b="1" kern="0" dirty="0">
              <a:solidFill>
                <a:srgbClr val="00B0F0"/>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Audio 5">
            <a:hlinkClick r:id="" action="ppaction://media"/>
            <a:extLst>
              <a:ext uri="{FF2B5EF4-FFF2-40B4-BE49-F238E27FC236}">
                <a16:creationId xmlns:a16="http://schemas.microsoft.com/office/drawing/2014/main" id="{78188086-AB56-5468-42FB-533B6795BCB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622000" y="12954000"/>
            <a:ext cx="609600" cy="609600"/>
          </a:xfrm>
          <a:prstGeom prst="rect">
            <a:avLst/>
          </a:prstGeom>
        </p:spPr>
      </p:pic>
    </p:spTree>
    <p:extLst>
      <p:ext uri="{BB962C8B-B14F-4D97-AF65-F5344CB8AC3E}">
        <p14:creationId xmlns:p14="http://schemas.microsoft.com/office/powerpoint/2010/main" val="3428139312"/>
      </p:ext>
    </p:extLst>
  </p:cSld>
  <p:clrMapOvr>
    <a:masterClrMapping/>
  </p:clrMapOvr>
  <mc:AlternateContent xmlns:mc="http://schemas.openxmlformats.org/markup-compatibility/2006">
    <mc:Choice xmlns:p14="http://schemas.microsoft.com/office/powerpoint/2010/main" Requires="p14">
      <p:transition spd="med" p14:dur="700" advTm="271875">
        <p:fade/>
      </p:transition>
    </mc:Choice>
    <mc:Fallback>
      <p:transition spd="med" advTm="2718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B012137-57BB-0B5D-5330-4D26D41341F2}"/>
              </a:ext>
            </a:extLst>
          </p:cNvPr>
          <p:cNvSpPr/>
          <p:nvPr/>
        </p:nvSpPr>
        <p:spPr bwMode="auto">
          <a:xfrm>
            <a:off x="0" y="2286000"/>
            <a:ext cx="24384000" cy="9677400"/>
          </a:xfrm>
          <a:prstGeom prst="rect">
            <a:avLst/>
          </a:prstGeom>
          <a:solidFill>
            <a:schemeClr val="bg1">
              <a:lumMod val="95000"/>
            </a:schemeClr>
          </a:solidFill>
          <a:ln w="25400" cap="flat" cmpd="sng" algn="ctr">
            <a:noFill/>
            <a:prstDash val="solid"/>
            <a:miter lim="0"/>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50800" tIns="50800" rIns="50800" bIns="50800" numCol="1" rtlCol="0" anchor="ctr" anchorCtr="0" compatLnSpc="1">
            <a:prstTxWarp prst="textNoShape">
              <a:avLst/>
            </a:prstTxWarp>
          </a:bodyPr>
          <a:lstStyle/>
          <a:p>
            <a:pPr marL="342900" marR="0" indent="0" algn="ctr" defTabSz="825500" rtl="0" eaLnBrk="1" fontAlgn="base" latinLnBrk="0" hangingPunct="0">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ＭＳ Ｐゴシック" charset="0"/>
              <a:cs typeface="Gill Sans" charset="0"/>
              <a:sym typeface="Gill Sans" charset="0"/>
            </a:endParaRPr>
          </a:p>
        </p:txBody>
      </p:sp>
      <p:pic>
        <p:nvPicPr>
          <p:cNvPr id="7" name="Picture 6" descr="Icon&#10;&#10;Description automatically generated">
            <a:extLst>
              <a:ext uri="{FF2B5EF4-FFF2-40B4-BE49-F238E27FC236}">
                <a16:creationId xmlns:a16="http://schemas.microsoft.com/office/drawing/2014/main" id="{D52808D5-5DEE-CA14-839C-29C10450E06B}"/>
              </a:ext>
            </a:extLst>
          </p:cNvPr>
          <p:cNvPicPr>
            <a:picLocks noChangeAspect="1"/>
          </p:cNvPicPr>
          <p:nvPr/>
        </p:nvPicPr>
        <p:blipFill>
          <a:blip r:embed="rId5"/>
          <a:stretch>
            <a:fillRect/>
          </a:stretch>
        </p:blipFill>
        <p:spPr>
          <a:xfrm>
            <a:off x="21440836" y="945346"/>
            <a:ext cx="1433452" cy="1057660"/>
          </a:xfrm>
          <a:prstGeom prst="rect">
            <a:avLst/>
          </a:prstGeom>
        </p:spPr>
      </p:pic>
      <p:sp>
        <p:nvSpPr>
          <p:cNvPr id="8" name="AutoShape 33">
            <a:extLst>
              <a:ext uri="{FF2B5EF4-FFF2-40B4-BE49-F238E27FC236}">
                <a16:creationId xmlns:a16="http://schemas.microsoft.com/office/drawing/2014/main" id="{967B8FB9-E8A8-5F72-3661-11E3C9D958A8}"/>
              </a:ext>
            </a:extLst>
          </p:cNvPr>
          <p:cNvSpPr>
            <a:spLocks/>
          </p:cNvSpPr>
          <p:nvPr/>
        </p:nvSpPr>
        <p:spPr bwMode="auto">
          <a:xfrm>
            <a:off x="22263100" y="12630150"/>
            <a:ext cx="461963" cy="520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fld id="{18465CD0-7541-4386-9C71-F821A28DCB26}" type="slidenum">
              <a:rPr lang="en-US" sz="2400" b="1" smtClean="0">
                <a:solidFill>
                  <a:srgbClr val="444444"/>
                </a:solidFill>
                <a:latin typeface="Open Sans" charset="0"/>
                <a:cs typeface="Open Sans" charset="0"/>
                <a:sym typeface="Open Sans" charset="0"/>
              </a:rPr>
              <a:t>6</a:t>
            </a:fld>
            <a:endParaRPr lang="en-US" dirty="0"/>
          </a:p>
        </p:txBody>
      </p:sp>
      <p:sp>
        <p:nvSpPr>
          <p:cNvPr id="9" name="TextBox 8">
            <a:extLst>
              <a:ext uri="{FF2B5EF4-FFF2-40B4-BE49-F238E27FC236}">
                <a16:creationId xmlns:a16="http://schemas.microsoft.com/office/drawing/2014/main" id="{DE7D4D57-18F9-5916-A702-0F6BC90A6701}"/>
              </a:ext>
            </a:extLst>
          </p:cNvPr>
          <p:cNvSpPr txBox="1"/>
          <p:nvPr/>
        </p:nvSpPr>
        <p:spPr>
          <a:xfrm>
            <a:off x="115887" y="12228780"/>
            <a:ext cx="5105400" cy="1323439"/>
          </a:xfrm>
          <a:prstGeom prst="rect">
            <a:avLst/>
          </a:prstGeom>
          <a:noFill/>
        </p:spPr>
        <p:txBody>
          <a:bodyPr wrap="square" rtlCol="0">
            <a:spAutoFit/>
          </a:bodyPr>
          <a:lstStyle/>
          <a:p>
            <a:r>
              <a:rPr lang="en-US" sz="8000" dirty="0">
                <a:latin typeface="Edwardson" pitchFamily="2" charset="0"/>
              </a:rPr>
              <a:t>Tony DeGonia</a:t>
            </a:r>
          </a:p>
        </p:txBody>
      </p:sp>
      <p:graphicFrame>
        <p:nvGraphicFramePr>
          <p:cNvPr id="2" name="Diagram 1">
            <a:extLst>
              <a:ext uri="{FF2B5EF4-FFF2-40B4-BE49-F238E27FC236}">
                <a16:creationId xmlns:a16="http://schemas.microsoft.com/office/drawing/2014/main" id="{D6E2387C-3131-03C4-7C91-37BAE47F8E2D}"/>
              </a:ext>
            </a:extLst>
          </p:cNvPr>
          <p:cNvGraphicFramePr/>
          <p:nvPr>
            <p:extLst>
              <p:ext uri="{D42A27DB-BD31-4B8C-83A1-F6EECF244321}">
                <p14:modId xmlns:p14="http://schemas.microsoft.com/office/powerpoint/2010/main" val="1125496935"/>
              </p:ext>
            </p:extLst>
          </p:nvPr>
        </p:nvGraphicFramePr>
        <p:xfrm>
          <a:off x="1232647" y="2655391"/>
          <a:ext cx="21641641" cy="907940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Title 3">
            <a:extLst>
              <a:ext uri="{FF2B5EF4-FFF2-40B4-BE49-F238E27FC236}">
                <a16:creationId xmlns:a16="http://schemas.microsoft.com/office/drawing/2014/main" id="{3A478BC0-4051-9092-1A5B-DF1E136AFCAA}"/>
              </a:ext>
            </a:extLst>
          </p:cNvPr>
          <p:cNvSpPr>
            <a:spLocks noGrp="1"/>
          </p:cNvSpPr>
          <p:nvPr>
            <p:ph type="title"/>
          </p:nvPr>
        </p:nvSpPr>
        <p:spPr/>
        <p:txBody>
          <a:bodyPr/>
          <a:lstStyle/>
          <a:p>
            <a:endParaRPr lang="en-US"/>
          </a:p>
        </p:txBody>
      </p:sp>
      <p:sp>
        <p:nvSpPr>
          <p:cNvPr id="5" name="Title 1">
            <a:extLst>
              <a:ext uri="{FF2B5EF4-FFF2-40B4-BE49-F238E27FC236}">
                <a16:creationId xmlns:a16="http://schemas.microsoft.com/office/drawing/2014/main" id="{70AF17EB-DB50-11AE-74EC-0E28A1E8A8D1}"/>
              </a:ext>
            </a:extLst>
          </p:cNvPr>
          <p:cNvSpPr txBox="1">
            <a:spLocks/>
          </p:cNvSpPr>
          <p:nvPr/>
        </p:nvSpPr>
        <p:spPr>
          <a:xfrm>
            <a:off x="1232647" y="1143001"/>
            <a:ext cx="7225553" cy="685800"/>
          </a:xfrm>
          <a:prstGeom prst="rect">
            <a:avLst/>
          </a:prstGeom>
        </p:spPr>
        <p:txBody>
          <a:bodyPr vert="horz"/>
          <a:lstStyle>
            <a:lvl1pPr algn="l" defTabSz="457200" rtl="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a:lstStyle>
          <a:p>
            <a:r>
              <a:rPr lang="en-US" sz="4000" b="1" kern="0">
                <a:solidFill>
                  <a:srgbClr val="00B0F0"/>
                </a:solidFill>
                <a:latin typeface="Calibri" panose="020F0502020204030204" pitchFamily="34" charset="0"/>
                <a:ea typeface="Calibri" panose="020F0502020204030204" pitchFamily="34" charset="0"/>
                <a:cs typeface="Calibri" panose="020F0502020204030204" pitchFamily="34" charset="0"/>
              </a:rPr>
              <a:t>Cybersecurity Fundamentals</a:t>
            </a:r>
            <a:endParaRPr lang="en-US" sz="4000" b="1" kern="0" dirty="0">
              <a:solidFill>
                <a:srgbClr val="00B0F0"/>
              </a:solidFill>
              <a:latin typeface="Calibri" panose="020F0502020204030204" pitchFamily="34" charset="0"/>
              <a:ea typeface="Calibri" panose="020F0502020204030204" pitchFamily="34" charset="0"/>
              <a:cs typeface="Calibri" panose="020F0502020204030204" pitchFamily="34" charset="0"/>
            </a:endParaRPr>
          </a:p>
        </p:txBody>
      </p:sp>
      <p:pic>
        <p:nvPicPr>
          <p:cNvPr id="21" name="Audio 20">
            <a:hlinkClick r:id="" action="ppaction://media"/>
            <a:extLst>
              <a:ext uri="{FF2B5EF4-FFF2-40B4-BE49-F238E27FC236}">
                <a16:creationId xmlns:a16="http://schemas.microsoft.com/office/drawing/2014/main" id="{E9809A9E-BEA9-DCC8-C310-8DD844A54FC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622000" y="12954000"/>
            <a:ext cx="609600" cy="609600"/>
          </a:xfrm>
          <a:prstGeom prst="rect">
            <a:avLst/>
          </a:prstGeom>
        </p:spPr>
      </p:pic>
    </p:spTree>
    <p:extLst>
      <p:ext uri="{BB962C8B-B14F-4D97-AF65-F5344CB8AC3E}">
        <p14:creationId xmlns:p14="http://schemas.microsoft.com/office/powerpoint/2010/main" val="1494339497"/>
      </p:ext>
    </p:extLst>
  </p:cSld>
  <p:clrMapOvr>
    <a:masterClrMapping/>
  </p:clrMapOvr>
  <mc:AlternateContent xmlns:mc="http://schemas.openxmlformats.org/markup-compatibility/2006">
    <mc:Choice xmlns:p14="http://schemas.microsoft.com/office/powerpoint/2010/main" Requires="p14">
      <p:transition spd="med" p14:dur="700" advTm="132006">
        <p:fade/>
      </p:transition>
    </mc:Choice>
    <mc:Fallback>
      <p:transition spd="med" advTm="1320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B012137-57BB-0B5D-5330-4D26D41341F2}"/>
              </a:ext>
            </a:extLst>
          </p:cNvPr>
          <p:cNvSpPr/>
          <p:nvPr/>
        </p:nvSpPr>
        <p:spPr bwMode="auto">
          <a:xfrm>
            <a:off x="0" y="2364295"/>
            <a:ext cx="24384000" cy="9677400"/>
          </a:xfrm>
          <a:prstGeom prst="rect">
            <a:avLst/>
          </a:prstGeom>
          <a:solidFill>
            <a:schemeClr val="bg1">
              <a:lumMod val="95000"/>
            </a:schemeClr>
          </a:solidFill>
          <a:ln w="25400" cap="flat" cmpd="sng" algn="ctr">
            <a:noFill/>
            <a:prstDash val="solid"/>
            <a:miter lim="0"/>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50800" tIns="50800" rIns="50800" bIns="50800" numCol="1" rtlCol="0" anchor="ctr" anchorCtr="0" compatLnSpc="1">
            <a:prstTxWarp prst="textNoShape">
              <a:avLst/>
            </a:prstTxWarp>
          </a:bodyPr>
          <a:lstStyle/>
          <a:p>
            <a:pPr marL="342900" marR="0" indent="0" algn="ctr" defTabSz="825500" rtl="0" eaLnBrk="1" fontAlgn="base" latinLnBrk="0" hangingPunct="0">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ＭＳ Ｐゴシック" charset="0"/>
              <a:cs typeface="Gill Sans" charset="0"/>
              <a:sym typeface="Gill Sans" charset="0"/>
            </a:endParaRPr>
          </a:p>
        </p:txBody>
      </p:sp>
      <p:graphicFrame>
        <p:nvGraphicFramePr>
          <p:cNvPr id="2" name="Diagram 1">
            <a:extLst>
              <a:ext uri="{FF2B5EF4-FFF2-40B4-BE49-F238E27FC236}">
                <a16:creationId xmlns:a16="http://schemas.microsoft.com/office/drawing/2014/main" id="{EB8CFC19-0F09-3936-92C3-5D50CF2535D2}"/>
              </a:ext>
            </a:extLst>
          </p:cNvPr>
          <p:cNvGraphicFramePr/>
          <p:nvPr>
            <p:extLst>
              <p:ext uri="{D42A27DB-BD31-4B8C-83A1-F6EECF244321}">
                <p14:modId xmlns:p14="http://schemas.microsoft.com/office/powerpoint/2010/main" val="2092431828"/>
              </p:ext>
            </p:extLst>
          </p:nvPr>
        </p:nvGraphicFramePr>
        <p:xfrm>
          <a:off x="1307622" y="3465400"/>
          <a:ext cx="21628578" cy="7318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descr="Icon&#10;&#10;Description automatically generated">
            <a:extLst>
              <a:ext uri="{FF2B5EF4-FFF2-40B4-BE49-F238E27FC236}">
                <a16:creationId xmlns:a16="http://schemas.microsoft.com/office/drawing/2014/main" id="{D52808D5-5DEE-CA14-839C-29C10450E06B}"/>
              </a:ext>
            </a:extLst>
          </p:cNvPr>
          <p:cNvPicPr>
            <a:picLocks noChangeAspect="1"/>
          </p:cNvPicPr>
          <p:nvPr/>
        </p:nvPicPr>
        <p:blipFill>
          <a:blip r:embed="rId10"/>
          <a:stretch>
            <a:fillRect/>
          </a:stretch>
        </p:blipFill>
        <p:spPr>
          <a:xfrm>
            <a:off x="21440836" y="945346"/>
            <a:ext cx="1433452" cy="1057660"/>
          </a:xfrm>
          <a:prstGeom prst="rect">
            <a:avLst/>
          </a:prstGeom>
        </p:spPr>
      </p:pic>
      <p:sp>
        <p:nvSpPr>
          <p:cNvPr id="8" name="AutoShape 33">
            <a:extLst>
              <a:ext uri="{FF2B5EF4-FFF2-40B4-BE49-F238E27FC236}">
                <a16:creationId xmlns:a16="http://schemas.microsoft.com/office/drawing/2014/main" id="{967B8FB9-E8A8-5F72-3661-11E3C9D958A8}"/>
              </a:ext>
            </a:extLst>
          </p:cNvPr>
          <p:cNvSpPr>
            <a:spLocks/>
          </p:cNvSpPr>
          <p:nvPr/>
        </p:nvSpPr>
        <p:spPr bwMode="auto">
          <a:xfrm>
            <a:off x="22263100" y="12630150"/>
            <a:ext cx="461963" cy="520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fld id="{10673179-7F76-4918-8AF8-C6EB213CFA20}" type="slidenum">
              <a:rPr lang="en-US" sz="2400" b="1" smtClean="0">
                <a:solidFill>
                  <a:srgbClr val="444444"/>
                </a:solidFill>
                <a:latin typeface="Open Sans" charset="0"/>
                <a:cs typeface="Open Sans" charset="0"/>
                <a:sym typeface="Open Sans" charset="0"/>
              </a:rPr>
              <a:t>7</a:t>
            </a:fld>
            <a:endParaRPr lang="en-US" dirty="0"/>
          </a:p>
        </p:txBody>
      </p:sp>
      <p:sp>
        <p:nvSpPr>
          <p:cNvPr id="9" name="TextBox 8">
            <a:extLst>
              <a:ext uri="{FF2B5EF4-FFF2-40B4-BE49-F238E27FC236}">
                <a16:creationId xmlns:a16="http://schemas.microsoft.com/office/drawing/2014/main" id="{DE7D4D57-18F9-5916-A702-0F6BC90A6701}"/>
              </a:ext>
            </a:extLst>
          </p:cNvPr>
          <p:cNvSpPr txBox="1"/>
          <p:nvPr/>
        </p:nvSpPr>
        <p:spPr>
          <a:xfrm>
            <a:off x="115887" y="12228780"/>
            <a:ext cx="5105400" cy="1323439"/>
          </a:xfrm>
          <a:prstGeom prst="rect">
            <a:avLst/>
          </a:prstGeom>
          <a:noFill/>
        </p:spPr>
        <p:txBody>
          <a:bodyPr wrap="square" rtlCol="0">
            <a:spAutoFit/>
          </a:bodyPr>
          <a:lstStyle/>
          <a:p>
            <a:r>
              <a:rPr lang="en-US" sz="8000" dirty="0">
                <a:latin typeface="Edwardson" pitchFamily="2" charset="0"/>
              </a:rPr>
              <a:t>Tony DeGonia</a:t>
            </a:r>
          </a:p>
        </p:txBody>
      </p:sp>
      <p:sp>
        <p:nvSpPr>
          <p:cNvPr id="13" name="Oval 12">
            <a:extLst>
              <a:ext uri="{FF2B5EF4-FFF2-40B4-BE49-F238E27FC236}">
                <a16:creationId xmlns:a16="http://schemas.microsoft.com/office/drawing/2014/main" id="{42E93AA0-505F-0A0F-1EC1-0E72B7252551}"/>
              </a:ext>
            </a:extLst>
          </p:cNvPr>
          <p:cNvSpPr/>
          <p:nvPr/>
        </p:nvSpPr>
        <p:spPr bwMode="auto">
          <a:xfrm>
            <a:off x="20407312" y="7434376"/>
            <a:ext cx="2376488" cy="2321543"/>
          </a:xfrm>
          <a:prstGeom prst="ellipse">
            <a:avLst/>
          </a:prstGeom>
          <a:solidFill>
            <a:schemeClr val="accent1">
              <a:hueOff val="0"/>
              <a:satOff val="0"/>
              <a:lumOff val="0"/>
            </a:schemeClr>
          </a:solidFill>
          <a:ln w="25400" cap="flat" cmpd="sng" algn="ctr">
            <a:solidFill>
              <a:schemeClr val="bg1"/>
            </a:solidFill>
            <a:prstDash val="solid"/>
            <a:miter lim="0"/>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50800" tIns="50800" rIns="50800" bIns="50800" numCol="1" rtlCol="0" anchor="ctr" anchorCtr="0" compatLnSpc="1">
            <a:prstTxWarp prst="textNoShape">
              <a:avLst/>
            </a:prstTxWarp>
          </a:bodyPr>
          <a:lstStyle/>
          <a:p>
            <a:pPr marL="342900"/>
            <a:endParaRPr kumimoji="0" lang="en-US" sz="1400" b="0" i="0" u="none" strike="noStrike" cap="none" normalizeH="0" baseline="0" dirty="0">
              <a:ln>
                <a:noFill/>
              </a:ln>
              <a:solidFill>
                <a:schemeClr val="bg1"/>
              </a:solidFill>
              <a:effectLst/>
              <a:latin typeface="Gill Sans" charset="0"/>
              <a:ea typeface="ＭＳ Ｐゴシック" charset="0"/>
              <a:cs typeface="Gill Sans" charset="0"/>
              <a:sym typeface="Gill Sans" charset="0"/>
            </a:endParaRPr>
          </a:p>
        </p:txBody>
      </p:sp>
      <p:sp>
        <p:nvSpPr>
          <p:cNvPr id="15" name="TextBox 14">
            <a:extLst>
              <a:ext uri="{FF2B5EF4-FFF2-40B4-BE49-F238E27FC236}">
                <a16:creationId xmlns:a16="http://schemas.microsoft.com/office/drawing/2014/main" id="{C9262DFF-CA6A-F042-E0E8-5D3B583FA1B3}"/>
              </a:ext>
            </a:extLst>
          </p:cNvPr>
          <p:cNvSpPr txBox="1"/>
          <p:nvPr/>
        </p:nvSpPr>
        <p:spPr>
          <a:xfrm>
            <a:off x="20802600" y="8620780"/>
            <a:ext cx="1600200" cy="738664"/>
          </a:xfrm>
          <a:prstGeom prst="rect">
            <a:avLst/>
          </a:prstGeom>
          <a:noFill/>
        </p:spPr>
        <p:txBody>
          <a:bodyPr wrap="square">
            <a:spAutoFit/>
          </a:bodyPr>
          <a:lstStyle/>
          <a:p>
            <a:pPr marR="0" indent="0" defTabSz="825500" rtl="0" eaLnBrk="1" fontAlgn="base" latinLnBrk="0" hangingPunct="0">
              <a:lnSpc>
                <a:spcPct val="100000"/>
              </a:lnSpc>
              <a:spcBef>
                <a:spcPct val="0"/>
              </a:spcBef>
              <a:spcAft>
                <a:spcPct val="0"/>
              </a:spcAft>
              <a:buClrTx/>
              <a:buSzTx/>
              <a:buFontTx/>
              <a:buNone/>
              <a:tabLst/>
            </a:pPr>
            <a:endParaRPr lang="en-US" sz="1400" dirty="0">
              <a:solidFill>
                <a:schemeClr val="bg1"/>
              </a:solidFill>
            </a:endParaRPr>
          </a:p>
          <a:p>
            <a:pPr marR="0" indent="0" defTabSz="825500" rtl="0" eaLnBrk="1" fontAlgn="base" latinLnBrk="0" hangingPunct="0">
              <a:lnSpc>
                <a:spcPct val="100000"/>
              </a:lnSpc>
              <a:spcBef>
                <a:spcPct val="0"/>
              </a:spcBef>
              <a:spcAft>
                <a:spcPct val="0"/>
              </a:spcAft>
              <a:buClrTx/>
              <a:buSzTx/>
              <a:buFontTx/>
              <a:buNone/>
              <a:tabLst/>
            </a:pPr>
            <a:r>
              <a:rPr lang="en-US" sz="1400" dirty="0">
                <a:solidFill>
                  <a:schemeClr val="bg1"/>
                </a:solidFill>
              </a:rPr>
              <a:t>Web page is found and opens</a:t>
            </a:r>
          </a:p>
        </p:txBody>
      </p:sp>
      <p:sp>
        <p:nvSpPr>
          <p:cNvPr id="27" name="Rectangle 26">
            <a:extLst>
              <a:ext uri="{FF2B5EF4-FFF2-40B4-BE49-F238E27FC236}">
                <a16:creationId xmlns:a16="http://schemas.microsoft.com/office/drawing/2014/main" id="{626BA7D2-270D-2CFD-7A8B-D4AE36BC2F1D}"/>
              </a:ext>
            </a:extLst>
          </p:cNvPr>
          <p:cNvSpPr/>
          <p:nvPr/>
        </p:nvSpPr>
        <p:spPr bwMode="auto">
          <a:xfrm>
            <a:off x="16611600" y="5710045"/>
            <a:ext cx="1544546" cy="2722214"/>
          </a:xfrm>
          <a:prstGeom prst="rect">
            <a:avLst/>
          </a:prstGeom>
          <a:solidFill>
            <a:schemeClr val="bg1">
              <a:lumMod val="95000"/>
            </a:schemeClr>
          </a:solidFill>
          <a:ln w="25400" cap="flat" cmpd="sng" algn="ctr">
            <a:noFill/>
            <a:prstDash val="solid"/>
            <a:miter lim="0"/>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50800" tIns="50800" rIns="50800" bIns="50800" numCol="1" rtlCol="0" anchor="ctr" anchorCtr="0" compatLnSpc="1">
            <a:prstTxWarp prst="textNoShape">
              <a:avLst/>
            </a:prstTxWarp>
          </a:bodyPr>
          <a:lstStyle/>
          <a:p>
            <a:pPr marL="342900" marR="0" indent="0" algn="ctr" defTabSz="825500" rtl="0" eaLnBrk="1" fontAlgn="base" latinLnBrk="0" hangingPunct="0">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ＭＳ Ｐゴシック" charset="0"/>
              <a:cs typeface="Gill Sans" charset="0"/>
              <a:sym typeface="Gill Sans" charset="0"/>
            </a:endParaRPr>
          </a:p>
        </p:txBody>
      </p:sp>
      <p:sp>
        <p:nvSpPr>
          <p:cNvPr id="28" name="Rectangle 27">
            <a:extLst>
              <a:ext uri="{FF2B5EF4-FFF2-40B4-BE49-F238E27FC236}">
                <a16:creationId xmlns:a16="http://schemas.microsoft.com/office/drawing/2014/main" id="{5D236E2F-5AA9-097B-F234-EDAE21070A4A}"/>
              </a:ext>
            </a:extLst>
          </p:cNvPr>
          <p:cNvSpPr/>
          <p:nvPr/>
        </p:nvSpPr>
        <p:spPr bwMode="auto">
          <a:xfrm>
            <a:off x="13159898" y="5710046"/>
            <a:ext cx="1544546" cy="2797596"/>
          </a:xfrm>
          <a:prstGeom prst="rect">
            <a:avLst/>
          </a:prstGeom>
          <a:solidFill>
            <a:schemeClr val="bg1">
              <a:lumMod val="95000"/>
            </a:schemeClr>
          </a:solidFill>
          <a:ln w="25400" cap="flat" cmpd="sng" algn="ctr">
            <a:noFill/>
            <a:prstDash val="solid"/>
            <a:miter lim="0"/>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50800" tIns="50800" rIns="50800" bIns="50800" numCol="1" rtlCol="0" anchor="ctr" anchorCtr="0" compatLnSpc="1">
            <a:prstTxWarp prst="textNoShape">
              <a:avLst/>
            </a:prstTxWarp>
          </a:bodyPr>
          <a:lstStyle/>
          <a:p>
            <a:pPr marL="342900" marR="0" indent="0" algn="ctr" defTabSz="825500" rtl="0" eaLnBrk="1" fontAlgn="base" latinLnBrk="0" hangingPunct="0">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ＭＳ Ｐゴシック" charset="0"/>
              <a:cs typeface="Gill Sans" charset="0"/>
              <a:sym typeface="Gill Sans" charset="0"/>
            </a:endParaRPr>
          </a:p>
        </p:txBody>
      </p:sp>
      <p:cxnSp>
        <p:nvCxnSpPr>
          <p:cNvPr id="35" name="Straight Arrow Connector 34">
            <a:extLst>
              <a:ext uri="{FF2B5EF4-FFF2-40B4-BE49-F238E27FC236}">
                <a16:creationId xmlns:a16="http://schemas.microsoft.com/office/drawing/2014/main" id="{CBCD2698-3733-A41E-027C-C88A0B45AD54}"/>
              </a:ext>
            </a:extLst>
          </p:cNvPr>
          <p:cNvCxnSpPr/>
          <p:nvPr/>
        </p:nvCxnSpPr>
        <p:spPr bwMode="auto">
          <a:xfrm>
            <a:off x="5867400" y="7124700"/>
            <a:ext cx="457200" cy="0"/>
          </a:xfrm>
          <a:prstGeom prst="straightConnector1">
            <a:avLst/>
          </a:prstGeom>
          <a:blipFill dpi="0" rotWithShape="0">
            <a:blip r:embed="rId11"/>
            <a:srcRect/>
            <a:tile tx="0" ty="0" sx="100000" sy="100000" flip="none" algn="tl"/>
          </a:blipFill>
          <a:ln w="25400" cap="flat" cmpd="sng" algn="ctr">
            <a:solidFill>
              <a:srgbClr val="00B0F0"/>
            </a:solidFill>
            <a:prstDash val="solid"/>
            <a:miter lim="0"/>
            <a:headEnd type="none" w="med" len="med"/>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8" name="Straight Arrow Connector 47">
            <a:extLst>
              <a:ext uri="{FF2B5EF4-FFF2-40B4-BE49-F238E27FC236}">
                <a16:creationId xmlns:a16="http://schemas.microsoft.com/office/drawing/2014/main" id="{6063FC72-4F2A-67BF-B1C9-84380213E261}"/>
              </a:ext>
            </a:extLst>
          </p:cNvPr>
          <p:cNvCxnSpPr>
            <a:cxnSpLocks/>
          </p:cNvCxnSpPr>
          <p:nvPr/>
        </p:nvCxnSpPr>
        <p:spPr bwMode="auto">
          <a:xfrm flipV="1">
            <a:off x="20143310" y="6027186"/>
            <a:ext cx="583090" cy="509893"/>
          </a:xfrm>
          <a:prstGeom prst="straightConnector1">
            <a:avLst/>
          </a:prstGeom>
          <a:blipFill dpi="0" rotWithShape="0">
            <a:blip r:embed="rId11"/>
            <a:srcRect/>
            <a:tile tx="0" ty="0" sx="100000" sy="100000" flip="none" algn="tl"/>
          </a:blipFill>
          <a:ln w="25400" cap="flat" cmpd="sng" algn="ctr">
            <a:solidFill>
              <a:srgbClr val="00B0F0"/>
            </a:solidFill>
            <a:prstDash val="solid"/>
            <a:miter lim="0"/>
            <a:headEnd type="none" w="med" len="med"/>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3" name="Straight Arrow Connector 52">
            <a:extLst>
              <a:ext uri="{FF2B5EF4-FFF2-40B4-BE49-F238E27FC236}">
                <a16:creationId xmlns:a16="http://schemas.microsoft.com/office/drawing/2014/main" id="{7966F05D-4956-C82A-1C53-779A91945DAA}"/>
              </a:ext>
            </a:extLst>
          </p:cNvPr>
          <p:cNvCxnSpPr>
            <a:cxnSpLocks/>
          </p:cNvCxnSpPr>
          <p:nvPr/>
        </p:nvCxnSpPr>
        <p:spPr bwMode="auto">
          <a:xfrm>
            <a:off x="20193000" y="7704934"/>
            <a:ext cx="685801" cy="463428"/>
          </a:xfrm>
          <a:prstGeom prst="straightConnector1">
            <a:avLst/>
          </a:prstGeom>
          <a:blipFill dpi="0" rotWithShape="0">
            <a:blip r:embed="rId11"/>
            <a:srcRect/>
            <a:tile tx="0" ty="0" sx="100000" sy="100000" flip="none" algn="tl"/>
          </a:blipFill>
          <a:ln w="25400" cap="flat" cmpd="sng" algn="ctr">
            <a:solidFill>
              <a:srgbClr val="00B0F0"/>
            </a:solidFill>
            <a:prstDash val="solid"/>
            <a:miter lim="0"/>
            <a:headEnd type="none" w="med" len="med"/>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141" name="Group 140">
            <a:extLst>
              <a:ext uri="{FF2B5EF4-FFF2-40B4-BE49-F238E27FC236}">
                <a16:creationId xmlns:a16="http://schemas.microsoft.com/office/drawing/2014/main" id="{62A1BF3D-7E5E-599E-3857-F0DD47973F12}"/>
              </a:ext>
            </a:extLst>
          </p:cNvPr>
          <p:cNvGrpSpPr/>
          <p:nvPr/>
        </p:nvGrpSpPr>
        <p:grpSpPr>
          <a:xfrm>
            <a:off x="2438401" y="4556040"/>
            <a:ext cx="17996455" cy="1331958"/>
            <a:chOff x="2438401" y="4556040"/>
            <a:chExt cx="17996455" cy="1331958"/>
          </a:xfrm>
        </p:grpSpPr>
        <p:cxnSp>
          <p:nvCxnSpPr>
            <p:cNvPr id="58" name="Connector: Elbow 57">
              <a:extLst>
                <a:ext uri="{FF2B5EF4-FFF2-40B4-BE49-F238E27FC236}">
                  <a16:creationId xmlns:a16="http://schemas.microsoft.com/office/drawing/2014/main" id="{E98A7540-2877-2042-0EFE-E5B9925B315A}"/>
                </a:ext>
              </a:extLst>
            </p:cNvPr>
            <p:cNvCxnSpPr>
              <a:cxnSpLocks/>
            </p:cNvCxnSpPr>
            <p:nvPr/>
          </p:nvCxnSpPr>
          <p:spPr bwMode="auto">
            <a:xfrm rot="10800000" flipV="1">
              <a:off x="2438401" y="4800599"/>
              <a:ext cx="17996455" cy="1087399"/>
            </a:xfrm>
            <a:prstGeom prst="bentConnector3">
              <a:avLst>
                <a:gd name="adj1" fmla="val 100034"/>
              </a:avLst>
            </a:prstGeom>
            <a:blipFill dpi="0" rotWithShape="0">
              <a:blip r:embed="rId11"/>
              <a:srcRect/>
              <a:tile tx="0" ty="0" sx="100000" sy="100000" flip="none" algn="tl"/>
            </a:blipFill>
            <a:ln w="34925" cap="flat" cmpd="sng" algn="ctr">
              <a:solidFill>
                <a:srgbClr val="00B0F0"/>
              </a:solidFill>
              <a:prstDash val="solid"/>
              <a:miter lim="0"/>
              <a:headEnd type="none" w="med" len="med"/>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5" name="Rectangle 64">
              <a:extLst>
                <a:ext uri="{FF2B5EF4-FFF2-40B4-BE49-F238E27FC236}">
                  <a16:creationId xmlns:a16="http://schemas.microsoft.com/office/drawing/2014/main" id="{BBAAF4D1-B945-AE47-D70E-290EC7301DF5}"/>
                </a:ext>
              </a:extLst>
            </p:cNvPr>
            <p:cNvSpPr/>
            <p:nvPr/>
          </p:nvSpPr>
          <p:spPr bwMode="auto">
            <a:xfrm>
              <a:off x="10439400" y="4556040"/>
              <a:ext cx="4114800" cy="498889"/>
            </a:xfrm>
            <a:prstGeom prst="rect">
              <a:avLst/>
            </a:prstGeom>
            <a:solidFill>
              <a:schemeClr val="bg1">
                <a:lumMod val="95000"/>
              </a:schemeClr>
            </a:solidFill>
            <a:ln w="34925" cap="flat" cmpd="sng" algn="ctr">
              <a:solidFill>
                <a:srgbClr val="00B0F0"/>
              </a:solidFill>
              <a:prstDash val="solid"/>
              <a:miter lim="0"/>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50800" tIns="50800" rIns="50800" bIns="50800" numCol="1" rtlCol="0" anchor="ctr" anchorCtr="0" compatLnSpc="1">
              <a:prstTxWarp prst="textNoShape">
                <a:avLst/>
              </a:prstTxWarp>
            </a:bodyPr>
            <a:lstStyle/>
            <a:p>
              <a:pPr marR="0" indent="0" defTabSz="825500" rtl="0" eaLnBrk="1"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Gill Sans" charset="0"/>
                  <a:ea typeface="ＭＳ Ｐゴシック" charset="0"/>
                  <a:cs typeface="Gill Sans" charset="0"/>
                  <a:sym typeface="Gill Sans" charset="0"/>
                </a:rPr>
                <a:t>Returns an error message that site cannot be located.</a:t>
              </a:r>
            </a:p>
          </p:txBody>
        </p:sp>
      </p:grpSp>
      <p:grpSp>
        <p:nvGrpSpPr>
          <p:cNvPr id="140" name="Group 139">
            <a:extLst>
              <a:ext uri="{FF2B5EF4-FFF2-40B4-BE49-F238E27FC236}">
                <a16:creationId xmlns:a16="http://schemas.microsoft.com/office/drawing/2014/main" id="{4B3397EA-ADF4-176A-E470-0C6D8F939D4F}"/>
              </a:ext>
            </a:extLst>
          </p:cNvPr>
          <p:cNvGrpSpPr/>
          <p:nvPr/>
        </p:nvGrpSpPr>
        <p:grpSpPr>
          <a:xfrm>
            <a:off x="2438400" y="8374565"/>
            <a:ext cx="19247644" cy="2436154"/>
            <a:chOff x="2438400" y="8374565"/>
            <a:chExt cx="19247644" cy="2436154"/>
          </a:xfrm>
        </p:grpSpPr>
        <p:cxnSp>
          <p:nvCxnSpPr>
            <p:cNvPr id="19" name="Connector: Elbow 18">
              <a:extLst>
                <a:ext uri="{FF2B5EF4-FFF2-40B4-BE49-F238E27FC236}">
                  <a16:creationId xmlns:a16="http://schemas.microsoft.com/office/drawing/2014/main" id="{2F668A78-76B8-0FAE-A7F3-CBC2733BAAC7}"/>
                </a:ext>
              </a:extLst>
            </p:cNvPr>
            <p:cNvCxnSpPr>
              <a:cxnSpLocks/>
            </p:cNvCxnSpPr>
            <p:nvPr/>
          </p:nvCxnSpPr>
          <p:spPr bwMode="auto">
            <a:xfrm rot="10800000">
              <a:off x="2438400" y="8374565"/>
              <a:ext cx="19247644" cy="2203231"/>
            </a:xfrm>
            <a:prstGeom prst="bentConnector3">
              <a:avLst>
                <a:gd name="adj1" fmla="val 99950"/>
              </a:avLst>
            </a:prstGeom>
            <a:blipFill dpi="0" rotWithShape="0">
              <a:blip r:embed="rId11"/>
              <a:srcRect/>
              <a:tile tx="0" ty="0" sx="100000" sy="100000" flip="none" algn="tl"/>
            </a:blipFill>
            <a:ln w="34925" cap="flat" cmpd="sng" algn="ctr">
              <a:solidFill>
                <a:srgbClr val="0070C0"/>
              </a:solidFill>
              <a:prstDash val="solid"/>
              <a:miter lim="0"/>
              <a:headEnd type="none" w="med" len="med"/>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5" name="Straight Connector 24">
              <a:extLst>
                <a:ext uri="{FF2B5EF4-FFF2-40B4-BE49-F238E27FC236}">
                  <a16:creationId xmlns:a16="http://schemas.microsoft.com/office/drawing/2014/main" id="{2968DCEE-B6F0-6A29-C44E-9EE3C6B30194}"/>
                </a:ext>
              </a:extLst>
            </p:cNvPr>
            <p:cNvCxnSpPr/>
            <p:nvPr/>
          </p:nvCxnSpPr>
          <p:spPr bwMode="auto">
            <a:xfrm flipV="1">
              <a:off x="21686044" y="9829800"/>
              <a:ext cx="0" cy="731475"/>
            </a:xfrm>
            <a:prstGeom prst="line">
              <a:avLst/>
            </a:prstGeom>
            <a:blipFill dpi="0" rotWithShape="0">
              <a:blip r:embed="rId11"/>
              <a:srcRect/>
              <a:tile tx="0" ty="0" sx="100000" sy="100000" flip="none" algn="tl"/>
            </a:blipFill>
            <a:ln w="34925" cap="flat" cmpd="sng" algn="ctr">
              <a:solidFill>
                <a:srgbClr val="0070C0"/>
              </a:solidFill>
              <a:prstDash val="solid"/>
              <a:miter lim="0"/>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6" name="Rectangle 65">
              <a:extLst>
                <a:ext uri="{FF2B5EF4-FFF2-40B4-BE49-F238E27FC236}">
                  <a16:creationId xmlns:a16="http://schemas.microsoft.com/office/drawing/2014/main" id="{CBC5EAE1-8CC3-756E-5A8C-0B0C720EA778}"/>
                </a:ext>
              </a:extLst>
            </p:cNvPr>
            <p:cNvSpPr/>
            <p:nvPr/>
          </p:nvSpPr>
          <p:spPr bwMode="auto">
            <a:xfrm>
              <a:off x="10439400" y="10311830"/>
              <a:ext cx="4114800" cy="498889"/>
            </a:xfrm>
            <a:prstGeom prst="rect">
              <a:avLst/>
            </a:prstGeom>
            <a:solidFill>
              <a:schemeClr val="bg1">
                <a:lumMod val="95000"/>
              </a:schemeClr>
            </a:solidFill>
            <a:ln w="34925" cap="flat" cmpd="sng" algn="ctr">
              <a:solidFill>
                <a:srgbClr val="0070C0"/>
              </a:solidFill>
              <a:prstDash val="solid"/>
              <a:miter lim="0"/>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50800" tIns="50800" rIns="50800" bIns="50800" numCol="1" rtlCol="0" anchor="ctr" anchorCtr="0" compatLnSpc="1">
              <a:prstTxWarp prst="textNoShape">
                <a:avLst/>
              </a:prstTxWarp>
            </a:bodyPr>
            <a:lstStyle/>
            <a:p>
              <a:pPr marR="0" indent="0" defTabSz="825500" rtl="0" eaLnBrk="1"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rgbClr val="000000"/>
                  </a:solidFill>
                  <a:effectLst/>
                  <a:latin typeface="Gill Sans" charset="0"/>
                  <a:ea typeface="ＭＳ Ｐゴシック" charset="0"/>
                  <a:cs typeface="Gill Sans" charset="0"/>
                  <a:sym typeface="Gill Sans" charset="0"/>
                </a:rPr>
                <a:t>Returns the webpage for https://www.tonydegonia.com.</a:t>
              </a:r>
            </a:p>
          </p:txBody>
        </p:sp>
      </p:grpSp>
      <p:grpSp>
        <p:nvGrpSpPr>
          <p:cNvPr id="139" name="Group 138">
            <a:extLst>
              <a:ext uri="{FF2B5EF4-FFF2-40B4-BE49-F238E27FC236}">
                <a16:creationId xmlns:a16="http://schemas.microsoft.com/office/drawing/2014/main" id="{3A890B4E-D9AF-4095-6F20-F55C9E8BD2F0}"/>
              </a:ext>
            </a:extLst>
          </p:cNvPr>
          <p:cNvGrpSpPr/>
          <p:nvPr/>
        </p:nvGrpSpPr>
        <p:grpSpPr>
          <a:xfrm>
            <a:off x="7239001" y="8376942"/>
            <a:ext cx="12191999" cy="1640561"/>
            <a:chOff x="7239001" y="8376942"/>
            <a:chExt cx="12191999" cy="1640561"/>
          </a:xfrm>
        </p:grpSpPr>
        <p:cxnSp>
          <p:nvCxnSpPr>
            <p:cNvPr id="69" name="Connector: Elbow 68">
              <a:extLst>
                <a:ext uri="{FF2B5EF4-FFF2-40B4-BE49-F238E27FC236}">
                  <a16:creationId xmlns:a16="http://schemas.microsoft.com/office/drawing/2014/main" id="{BBD98F64-EA30-B878-980D-31C817E88ADD}"/>
                </a:ext>
              </a:extLst>
            </p:cNvPr>
            <p:cNvCxnSpPr>
              <a:cxnSpLocks/>
            </p:cNvCxnSpPr>
            <p:nvPr/>
          </p:nvCxnSpPr>
          <p:spPr bwMode="auto">
            <a:xfrm rot="10800000">
              <a:off x="7239001" y="8376942"/>
              <a:ext cx="12191999" cy="1635923"/>
            </a:xfrm>
            <a:prstGeom prst="bentConnector3">
              <a:avLst>
                <a:gd name="adj1" fmla="val 100000"/>
              </a:avLst>
            </a:prstGeom>
            <a:blipFill dpi="0" rotWithShape="0">
              <a:blip r:embed="rId11"/>
              <a:srcRect/>
              <a:tile tx="0" ty="0" sx="100000" sy="100000" flip="none" algn="tl"/>
            </a:blipFill>
            <a:ln w="31750" cap="flat" cmpd="sng" algn="ctr">
              <a:solidFill>
                <a:schemeClr val="accent1"/>
              </a:solidFill>
              <a:prstDash val="solid"/>
              <a:miter lim="0"/>
              <a:headEnd type="none" w="lg" len="lg"/>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4" name="Straight Arrow Connector 73">
              <a:extLst>
                <a:ext uri="{FF2B5EF4-FFF2-40B4-BE49-F238E27FC236}">
                  <a16:creationId xmlns:a16="http://schemas.microsoft.com/office/drawing/2014/main" id="{75D69593-C0E9-791B-6608-DF0D962966BE}"/>
                </a:ext>
              </a:extLst>
            </p:cNvPr>
            <p:cNvCxnSpPr>
              <a:cxnSpLocks/>
            </p:cNvCxnSpPr>
            <p:nvPr/>
          </p:nvCxnSpPr>
          <p:spPr bwMode="auto">
            <a:xfrm flipV="1">
              <a:off x="19431000" y="8382000"/>
              <a:ext cx="0" cy="1635503"/>
            </a:xfrm>
            <a:prstGeom prst="straightConnector1">
              <a:avLst/>
            </a:prstGeom>
            <a:blipFill dpi="0" rotWithShape="0">
              <a:blip r:embed="rId11"/>
              <a:srcRect/>
              <a:tile tx="0" ty="0" sx="100000" sy="100000" flip="none" algn="tl"/>
            </a:blipFill>
            <a:ln w="31750" cap="flat" cmpd="sng" algn="ctr">
              <a:solidFill>
                <a:schemeClr val="accent1"/>
              </a:solidFill>
              <a:prstDash val="solid"/>
              <a:miter lim="0"/>
              <a:headEnd type="non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78" name="Rectangle 77">
            <a:extLst>
              <a:ext uri="{FF2B5EF4-FFF2-40B4-BE49-F238E27FC236}">
                <a16:creationId xmlns:a16="http://schemas.microsoft.com/office/drawing/2014/main" id="{DA5B9D59-02C4-6A89-2E2F-3D1F27A3DC92}"/>
              </a:ext>
            </a:extLst>
          </p:cNvPr>
          <p:cNvSpPr/>
          <p:nvPr/>
        </p:nvSpPr>
        <p:spPr bwMode="auto">
          <a:xfrm>
            <a:off x="14782801" y="5638799"/>
            <a:ext cx="1828797" cy="3124193"/>
          </a:xfrm>
          <a:prstGeom prst="rect">
            <a:avLst/>
          </a:prstGeom>
          <a:noFill/>
          <a:ln w="34925" cap="flat" cmpd="sng" algn="ctr">
            <a:solidFill>
              <a:srgbClr val="00B0F0"/>
            </a:solidFill>
            <a:prstDash val="solid"/>
            <a:miter lim="0"/>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50800" tIns="50800" rIns="50800" bIns="50800" numCol="1" rtlCol="0" anchor="ctr" anchorCtr="0" compatLnSpc="1">
            <a:prstTxWarp prst="textNoShape">
              <a:avLst/>
            </a:prstTxWarp>
          </a:bodyPr>
          <a:lstStyle/>
          <a:p>
            <a:pPr marL="342900" marR="0" indent="0" algn="ctr" defTabSz="825500" rtl="0" eaLnBrk="1" fontAlgn="base" latinLnBrk="0" hangingPunct="0">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ＭＳ Ｐゴシック" charset="0"/>
              <a:cs typeface="Gill Sans" charset="0"/>
              <a:sym typeface="Gill Sans" charset="0"/>
            </a:endParaRPr>
          </a:p>
        </p:txBody>
      </p:sp>
      <p:cxnSp>
        <p:nvCxnSpPr>
          <p:cNvPr id="80" name="Straight Connector 79">
            <a:extLst>
              <a:ext uri="{FF2B5EF4-FFF2-40B4-BE49-F238E27FC236}">
                <a16:creationId xmlns:a16="http://schemas.microsoft.com/office/drawing/2014/main" id="{C67602C1-8463-EA11-475A-09D8E60C2386}"/>
              </a:ext>
            </a:extLst>
          </p:cNvPr>
          <p:cNvCxnSpPr/>
          <p:nvPr/>
        </p:nvCxnSpPr>
        <p:spPr bwMode="auto">
          <a:xfrm>
            <a:off x="14782803" y="6629400"/>
            <a:ext cx="1828797" cy="0"/>
          </a:xfrm>
          <a:prstGeom prst="line">
            <a:avLst/>
          </a:prstGeom>
          <a:blipFill dpi="0" rotWithShape="0">
            <a:blip r:embed="rId11"/>
            <a:srcRect/>
            <a:tile tx="0" ty="0" sx="100000" sy="100000" flip="none" algn="tl"/>
          </a:blipFill>
          <a:ln w="25400" cap="flat" cmpd="sng" algn="ctr">
            <a:solidFill>
              <a:srgbClr val="00B0F0"/>
            </a:solidFill>
            <a:prstDash val="solid"/>
            <a:miter lim="0"/>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1" name="Straight Connector 80">
            <a:extLst>
              <a:ext uri="{FF2B5EF4-FFF2-40B4-BE49-F238E27FC236}">
                <a16:creationId xmlns:a16="http://schemas.microsoft.com/office/drawing/2014/main" id="{DF8388AC-9A6E-51D4-F7DB-09108B188156}"/>
              </a:ext>
            </a:extLst>
          </p:cNvPr>
          <p:cNvCxnSpPr/>
          <p:nvPr/>
        </p:nvCxnSpPr>
        <p:spPr bwMode="auto">
          <a:xfrm>
            <a:off x="14782801" y="7704934"/>
            <a:ext cx="1828797" cy="0"/>
          </a:xfrm>
          <a:prstGeom prst="line">
            <a:avLst/>
          </a:prstGeom>
          <a:blipFill dpi="0" rotWithShape="0">
            <a:blip r:embed="rId11"/>
            <a:srcRect/>
            <a:tile tx="0" ty="0" sx="100000" sy="100000" flip="none" algn="tl"/>
          </a:blipFill>
          <a:ln w="25400" cap="flat" cmpd="sng" algn="ctr">
            <a:solidFill>
              <a:srgbClr val="00B0F0"/>
            </a:solidFill>
            <a:prstDash val="solid"/>
            <a:miter lim="0"/>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82" name="Graphic 81">
            <a:extLst>
              <a:ext uri="{FF2B5EF4-FFF2-40B4-BE49-F238E27FC236}">
                <a16:creationId xmlns:a16="http://schemas.microsoft.com/office/drawing/2014/main" id="{0FEF5965-FFA3-0676-7B5F-A7965AD19E8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896101" y="6310102"/>
            <a:ext cx="685800" cy="685800"/>
          </a:xfrm>
          <a:prstGeom prst="rect">
            <a:avLst/>
          </a:prstGeom>
        </p:spPr>
      </p:pic>
      <p:pic>
        <p:nvPicPr>
          <p:cNvPr id="83" name="Graphic 82">
            <a:extLst>
              <a:ext uri="{FF2B5EF4-FFF2-40B4-BE49-F238E27FC236}">
                <a16:creationId xmlns:a16="http://schemas.microsoft.com/office/drawing/2014/main" id="{8AB4C8E5-C8DD-4862-719D-4154C09BE2F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582403" y="6375828"/>
            <a:ext cx="685800" cy="685800"/>
          </a:xfrm>
          <a:prstGeom prst="rect">
            <a:avLst/>
          </a:prstGeom>
        </p:spPr>
      </p:pic>
      <p:pic>
        <p:nvPicPr>
          <p:cNvPr id="84" name="Graphic 83">
            <a:extLst>
              <a:ext uri="{FF2B5EF4-FFF2-40B4-BE49-F238E27FC236}">
                <a16:creationId xmlns:a16="http://schemas.microsoft.com/office/drawing/2014/main" id="{A5649CC7-5A66-9F10-4D3A-E8D0A324351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534724" y="7848600"/>
            <a:ext cx="324950" cy="324950"/>
          </a:xfrm>
          <a:prstGeom prst="rect">
            <a:avLst/>
          </a:prstGeom>
        </p:spPr>
      </p:pic>
      <p:pic>
        <p:nvPicPr>
          <p:cNvPr id="85" name="Graphic 84">
            <a:extLst>
              <a:ext uri="{FF2B5EF4-FFF2-40B4-BE49-F238E27FC236}">
                <a16:creationId xmlns:a16="http://schemas.microsoft.com/office/drawing/2014/main" id="{2744B924-0937-8B0D-81EC-E3EE328969A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534724" y="6781800"/>
            <a:ext cx="324950" cy="324950"/>
          </a:xfrm>
          <a:prstGeom prst="rect">
            <a:avLst/>
          </a:prstGeom>
        </p:spPr>
      </p:pic>
      <p:pic>
        <p:nvPicPr>
          <p:cNvPr id="86" name="Graphic 85">
            <a:extLst>
              <a:ext uri="{FF2B5EF4-FFF2-40B4-BE49-F238E27FC236}">
                <a16:creationId xmlns:a16="http://schemas.microsoft.com/office/drawing/2014/main" id="{05B16747-30E1-526B-2059-1D590BA1DFF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5534724" y="5694745"/>
            <a:ext cx="324950" cy="324950"/>
          </a:xfrm>
          <a:prstGeom prst="rect">
            <a:avLst/>
          </a:prstGeom>
        </p:spPr>
      </p:pic>
      <p:pic>
        <p:nvPicPr>
          <p:cNvPr id="87" name="Graphic 86">
            <a:extLst>
              <a:ext uri="{FF2B5EF4-FFF2-40B4-BE49-F238E27FC236}">
                <a16:creationId xmlns:a16="http://schemas.microsoft.com/office/drawing/2014/main" id="{D36A5CBD-EB2D-FD34-F450-39516610419F}"/>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46847" y="6858000"/>
            <a:ext cx="685800" cy="685800"/>
          </a:xfrm>
          <a:prstGeom prst="rect">
            <a:avLst/>
          </a:prstGeom>
        </p:spPr>
      </p:pic>
      <p:pic>
        <p:nvPicPr>
          <p:cNvPr id="88" name="Graphic 87">
            <a:extLst>
              <a:ext uri="{FF2B5EF4-FFF2-40B4-BE49-F238E27FC236}">
                <a16:creationId xmlns:a16="http://schemas.microsoft.com/office/drawing/2014/main" id="{450CB04E-EEBB-7933-D098-7F4352242B2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296400" y="7772400"/>
            <a:ext cx="685800" cy="685800"/>
          </a:xfrm>
          <a:prstGeom prst="rect">
            <a:avLst/>
          </a:prstGeom>
        </p:spPr>
      </p:pic>
      <p:pic>
        <p:nvPicPr>
          <p:cNvPr id="90" name="Graphic 89">
            <a:extLst>
              <a:ext uri="{FF2B5EF4-FFF2-40B4-BE49-F238E27FC236}">
                <a16:creationId xmlns:a16="http://schemas.microsoft.com/office/drawing/2014/main" id="{9E9A8FCB-0EBE-1B34-7FF9-ECE1DEF288FA}"/>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5521939" y="5230446"/>
            <a:ext cx="350520" cy="350520"/>
          </a:xfrm>
          <a:prstGeom prst="rect">
            <a:avLst/>
          </a:prstGeom>
        </p:spPr>
      </p:pic>
      <p:pic>
        <p:nvPicPr>
          <p:cNvPr id="91" name="Graphic 90">
            <a:extLst>
              <a:ext uri="{FF2B5EF4-FFF2-40B4-BE49-F238E27FC236}">
                <a16:creationId xmlns:a16="http://schemas.microsoft.com/office/drawing/2014/main" id="{FCF3A617-9C22-5B2E-8C5C-19EF7DA7EF31}"/>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491798" y="6310102"/>
            <a:ext cx="685800" cy="685800"/>
          </a:xfrm>
          <a:prstGeom prst="rect">
            <a:avLst/>
          </a:prstGeom>
        </p:spPr>
      </p:pic>
      <p:pic>
        <p:nvPicPr>
          <p:cNvPr id="92" name="Graphic 91">
            <a:extLst>
              <a:ext uri="{FF2B5EF4-FFF2-40B4-BE49-F238E27FC236}">
                <a16:creationId xmlns:a16="http://schemas.microsoft.com/office/drawing/2014/main" id="{E6C5E4F5-8100-482E-BD79-F2E1E4D9F34D}"/>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135696" y="7428454"/>
            <a:ext cx="685800" cy="685800"/>
          </a:xfrm>
          <a:prstGeom prst="rect">
            <a:avLst/>
          </a:prstGeom>
        </p:spPr>
      </p:pic>
      <p:pic>
        <p:nvPicPr>
          <p:cNvPr id="93" name="Graphic 92">
            <a:extLst>
              <a:ext uri="{FF2B5EF4-FFF2-40B4-BE49-F238E27FC236}">
                <a16:creationId xmlns:a16="http://schemas.microsoft.com/office/drawing/2014/main" id="{5817A516-E2E2-3C33-573A-93FBFF96A5AE}"/>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1235906" y="7772400"/>
            <a:ext cx="685800" cy="685800"/>
          </a:xfrm>
          <a:prstGeom prst="rect">
            <a:avLst/>
          </a:prstGeom>
        </p:spPr>
      </p:pic>
      <p:pic>
        <p:nvPicPr>
          <p:cNvPr id="94" name="Graphic 93">
            <a:extLst>
              <a:ext uri="{FF2B5EF4-FFF2-40B4-BE49-F238E27FC236}">
                <a16:creationId xmlns:a16="http://schemas.microsoft.com/office/drawing/2014/main" id="{8245AD40-6235-B4A6-6BF3-7C694034CAC7}"/>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21097936" y="4712029"/>
            <a:ext cx="685800" cy="685800"/>
          </a:xfrm>
          <a:prstGeom prst="rect">
            <a:avLst/>
          </a:prstGeom>
        </p:spPr>
      </p:pic>
      <p:pic>
        <p:nvPicPr>
          <p:cNvPr id="95" name="Graphic 94">
            <a:extLst>
              <a:ext uri="{FF2B5EF4-FFF2-40B4-BE49-F238E27FC236}">
                <a16:creationId xmlns:a16="http://schemas.microsoft.com/office/drawing/2014/main" id="{9D3950B8-2119-75C2-B55D-5031F10BAC1E}"/>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2112044" y="6255334"/>
            <a:ext cx="685800" cy="685800"/>
          </a:xfrm>
          <a:prstGeom prst="rect">
            <a:avLst/>
          </a:prstGeom>
        </p:spPr>
      </p:pic>
      <p:pic>
        <p:nvPicPr>
          <p:cNvPr id="96" name="Graphic 95">
            <a:extLst>
              <a:ext uri="{FF2B5EF4-FFF2-40B4-BE49-F238E27FC236}">
                <a16:creationId xmlns:a16="http://schemas.microsoft.com/office/drawing/2014/main" id="{DB8A14C8-0601-C2AC-8641-EE344A7F389B}"/>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9050000" y="6349035"/>
            <a:ext cx="685800" cy="685800"/>
          </a:xfrm>
          <a:prstGeom prst="rect">
            <a:avLst/>
          </a:prstGeom>
        </p:spPr>
      </p:pic>
      <p:grpSp>
        <p:nvGrpSpPr>
          <p:cNvPr id="101" name="Group 100">
            <a:extLst>
              <a:ext uri="{FF2B5EF4-FFF2-40B4-BE49-F238E27FC236}">
                <a16:creationId xmlns:a16="http://schemas.microsoft.com/office/drawing/2014/main" id="{B8637B20-9FBF-38DA-71D0-9261A5D4DBCE}"/>
              </a:ext>
            </a:extLst>
          </p:cNvPr>
          <p:cNvGrpSpPr/>
          <p:nvPr/>
        </p:nvGrpSpPr>
        <p:grpSpPr>
          <a:xfrm>
            <a:off x="8264287" y="6943112"/>
            <a:ext cx="2819400" cy="312505"/>
            <a:chOff x="8229600" y="6981825"/>
            <a:chExt cx="2819400" cy="312505"/>
          </a:xfrm>
        </p:grpSpPr>
        <p:cxnSp>
          <p:nvCxnSpPr>
            <p:cNvPr id="36" name="Straight Arrow Connector 35">
              <a:extLst>
                <a:ext uri="{FF2B5EF4-FFF2-40B4-BE49-F238E27FC236}">
                  <a16:creationId xmlns:a16="http://schemas.microsoft.com/office/drawing/2014/main" id="{02CE949D-ED19-26D4-6011-79553D09249F}"/>
                </a:ext>
              </a:extLst>
            </p:cNvPr>
            <p:cNvCxnSpPr>
              <a:cxnSpLocks/>
            </p:cNvCxnSpPr>
            <p:nvPr/>
          </p:nvCxnSpPr>
          <p:spPr bwMode="auto">
            <a:xfrm>
              <a:off x="8229600" y="7162800"/>
              <a:ext cx="2819400" cy="0"/>
            </a:xfrm>
            <a:prstGeom prst="straightConnector1">
              <a:avLst/>
            </a:prstGeom>
            <a:blipFill dpi="0" rotWithShape="0">
              <a:blip r:embed="rId11"/>
              <a:srcRect/>
              <a:tile tx="0" ty="0" sx="100000" sy="100000" flip="none" algn="tl"/>
            </a:blipFill>
            <a:ln w="25400" cap="flat" cmpd="sng" algn="ctr">
              <a:solidFill>
                <a:srgbClr val="00B0F0"/>
              </a:solidFill>
              <a:prstDash val="solid"/>
              <a:miter lim="0"/>
              <a:headEnd type="none" w="med" len="med"/>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97" name="Rectangle 96">
              <a:extLst>
                <a:ext uri="{FF2B5EF4-FFF2-40B4-BE49-F238E27FC236}">
                  <a16:creationId xmlns:a16="http://schemas.microsoft.com/office/drawing/2014/main" id="{7D8E7B52-6030-0694-E496-1F15B1A4532A}"/>
                </a:ext>
              </a:extLst>
            </p:cNvPr>
            <p:cNvSpPr/>
            <p:nvPr/>
          </p:nvSpPr>
          <p:spPr bwMode="auto">
            <a:xfrm>
              <a:off x="8789512" y="6981825"/>
              <a:ext cx="1544546" cy="312505"/>
            </a:xfrm>
            <a:prstGeom prst="rect">
              <a:avLst/>
            </a:prstGeom>
            <a:solidFill>
              <a:schemeClr val="bg1">
                <a:lumMod val="95000"/>
              </a:schemeClr>
            </a:solidFill>
            <a:ln w="25400" cap="flat" cmpd="sng" algn="ctr">
              <a:solidFill>
                <a:srgbClr val="00B0F0"/>
              </a:solidFill>
              <a:prstDash val="solid"/>
              <a:miter lim="0"/>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50800" tIns="50800" rIns="50800" bIns="50800" numCol="1" rtlCol="0" anchor="ctr" anchorCtr="0" compatLnSpc="1">
              <a:prstTxWarp prst="textNoShape">
                <a:avLst/>
              </a:prstTxWarp>
            </a:bodyPr>
            <a:lstStyle/>
            <a:p>
              <a:pPr marR="0" indent="0" algn="ctr" defTabSz="825500" rtl="0" eaLnBrk="1" fontAlgn="base" latinLnBrk="0" hangingPunct="0">
                <a:lnSpc>
                  <a:spcPct val="100000"/>
                </a:lnSpc>
                <a:spcBef>
                  <a:spcPct val="0"/>
                </a:spcBef>
                <a:spcAft>
                  <a:spcPct val="0"/>
                </a:spcAft>
                <a:buClrTx/>
                <a:buSzTx/>
                <a:buFontTx/>
                <a:buNone/>
                <a:tabLst/>
              </a:pPr>
              <a:r>
                <a:rPr lang="en-US" sz="1600" dirty="0"/>
                <a:t>Primary</a:t>
              </a:r>
              <a:endParaRPr kumimoji="0" lang="en-US" sz="1600" b="0" i="0" u="none" strike="noStrike" cap="none" normalizeH="0" baseline="0" dirty="0">
                <a:ln>
                  <a:noFill/>
                </a:ln>
                <a:solidFill>
                  <a:srgbClr val="000000"/>
                </a:solidFill>
                <a:effectLst/>
                <a:latin typeface="Gill Sans" charset="0"/>
                <a:ea typeface="ＭＳ Ｐゴシック" charset="0"/>
                <a:cs typeface="Gill Sans" charset="0"/>
                <a:sym typeface="Gill Sans" charset="0"/>
              </a:endParaRPr>
            </a:p>
          </p:txBody>
        </p:sp>
      </p:grpSp>
      <p:cxnSp>
        <p:nvCxnSpPr>
          <p:cNvPr id="38" name="Straight Arrow Connector 37">
            <a:extLst>
              <a:ext uri="{FF2B5EF4-FFF2-40B4-BE49-F238E27FC236}">
                <a16:creationId xmlns:a16="http://schemas.microsoft.com/office/drawing/2014/main" id="{93483503-3E79-9669-9444-0D4F2D3B407D}"/>
              </a:ext>
            </a:extLst>
          </p:cNvPr>
          <p:cNvCxnSpPr>
            <a:cxnSpLocks/>
          </p:cNvCxnSpPr>
          <p:nvPr/>
        </p:nvCxnSpPr>
        <p:spPr bwMode="auto">
          <a:xfrm>
            <a:off x="8026366" y="7734080"/>
            <a:ext cx="762000" cy="343961"/>
          </a:xfrm>
          <a:prstGeom prst="straightConnector1">
            <a:avLst/>
          </a:prstGeom>
          <a:blipFill dpi="0" rotWithShape="0">
            <a:blip r:embed="rId11"/>
            <a:srcRect/>
            <a:tile tx="0" ty="0" sx="100000" sy="100000" flip="none" algn="tl"/>
          </a:blipFill>
          <a:ln w="25400" cap="flat" cmpd="sng" algn="ctr">
            <a:solidFill>
              <a:srgbClr val="00B0F0"/>
            </a:solidFill>
            <a:prstDash val="solid"/>
            <a:miter lim="0"/>
            <a:headEnd type="none" w="med" len="med"/>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0" name="Straight Arrow Connector 39">
            <a:extLst>
              <a:ext uri="{FF2B5EF4-FFF2-40B4-BE49-F238E27FC236}">
                <a16:creationId xmlns:a16="http://schemas.microsoft.com/office/drawing/2014/main" id="{F6F07B74-EC24-4CC3-379F-A050E8FE271E}"/>
              </a:ext>
            </a:extLst>
          </p:cNvPr>
          <p:cNvCxnSpPr>
            <a:cxnSpLocks/>
          </p:cNvCxnSpPr>
          <p:nvPr/>
        </p:nvCxnSpPr>
        <p:spPr bwMode="auto">
          <a:xfrm flipV="1">
            <a:off x="10551684" y="7677603"/>
            <a:ext cx="606570" cy="402099"/>
          </a:xfrm>
          <a:prstGeom prst="straightConnector1">
            <a:avLst/>
          </a:prstGeom>
          <a:blipFill dpi="0" rotWithShape="0">
            <a:blip r:embed="rId11"/>
            <a:srcRect/>
            <a:tile tx="0" ty="0" sx="100000" sy="100000" flip="none" algn="tl"/>
          </a:blipFill>
          <a:ln w="25400" cap="flat" cmpd="sng" algn="ctr">
            <a:solidFill>
              <a:srgbClr val="00B0F0"/>
            </a:solidFill>
            <a:prstDash val="solid"/>
            <a:miter lim="0"/>
            <a:headEnd type="none" w="med" len="med"/>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04" name="Rectangle 103">
            <a:extLst>
              <a:ext uri="{FF2B5EF4-FFF2-40B4-BE49-F238E27FC236}">
                <a16:creationId xmlns:a16="http://schemas.microsoft.com/office/drawing/2014/main" id="{1016C20D-7CD0-3040-5881-3C27A41EB951}"/>
              </a:ext>
            </a:extLst>
          </p:cNvPr>
          <p:cNvSpPr/>
          <p:nvPr/>
        </p:nvSpPr>
        <p:spPr bwMode="auto">
          <a:xfrm>
            <a:off x="8818654" y="6094199"/>
            <a:ext cx="1544546" cy="685800"/>
          </a:xfrm>
          <a:prstGeom prst="rect">
            <a:avLst/>
          </a:prstGeom>
          <a:solidFill>
            <a:schemeClr val="bg1">
              <a:lumMod val="95000"/>
            </a:schemeClr>
          </a:solidFill>
          <a:ln w="25400" cap="flat" cmpd="sng" algn="ctr">
            <a:solidFill>
              <a:srgbClr val="00B0F0"/>
            </a:solidFill>
            <a:prstDash val="solid"/>
            <a:miter lim="0"/>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50800" tIns="50800" rIns="50800" bIns="50800" numCol="1" rtlCol="0" anchor="ctr" anchorCtr="0" compatLnSpc="1">
            <a:prstTxWarp prst="textNoShape">
              <a:avLst/>
            </a:prstTxWarp>
          </a:bodyPr>
          <a:lstStyle/>
          <a:p>
            <a:pPr marR="0" indent="0" algn="ctr" defTabSz="825500" rtl="0" eaLnBrk="1"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Gill Sans" charset="0"/>
                <a:ea typeface="ＭＳ Ｐゴシック" charset="0"/>
                <a:cs typeface="Gill Sans" charset="0"/>
                <a:sym typeface="Gill Sans" charset="0"/>
              </a:rPr>
              <a:t>Secondary DNS Server</a:t>
            </a:r>
          </a:p>
        </p:txBody>
      </p:sp>
      <p:cxnSp>
        <p:nvCxnSpPr>
          <p:cNvPr id="106" name="Straight Connector 105">
            <a:extLst>
              <a:ext uri="{FF2B5EF4-FFF2-40B4-BE49-F238E27FC236}">
                <a16:creationId xmlns:a16="http://schemas.microsoft.com/office/drawing/2014/main" id="{969F8CC7-5D14-044B-86B7-46F5FD6A8561}"/>
              </a:ext>
            </a:extLst>
          </p:cNvPr>
          <p:cNvCxnSpPr>
            <a:cxnSpLocks/>
          </p:cNvCxnSpPr>
          <p:nvPr/>
        </p:nvCxnSpPr>
        <p:spPr bwMode="auto">
          <a:xfrm flipH="1">
            <a:off x="8428135" y="6849802"/>
            <a:ext cx="360231" cy="989561"/>
          </a:xfrm>
          <a:prstGeom prst="line">
            <a:avLst/>
          </a:prstGeom>
          <a:blipFill dpi="0" rotWithShape="0">
            <a:blip r:embed="rId11"/>
            <a:srcRect/>
            <a:tile tx="0" ty="0" sx="100000" sy="100000" flip="none" algn="tl"/>
          </a:blipFill>
          <a:ln w="25400" cap="flat" cmpd="sng" algn="ctr">
            <a:solidFill>
              <a:schemeClr val="bg1">
                <a:lumMod val="75000"/>
              </a:schemeClr>
            </a:solidFill>
            <a:prstDash val="dash"/>
            <a:miter lim="0"/>
            <a:headEnd type="none" w="med" len="med"/>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07" name="Straight Connector 106">
            <a:extLst>
              <a:ext uri="{FF2B5EF4-FFF2-40B4-BE49-F238E27FC236}">
                <a16:creationId xmlns:a16="http://schemas.microsoft.com/office/drawing/2014/main" id="{08D54FE4-1E6A-1CEF-FADD-B409E2D27972}"/>
              </a:ext>
            </a:extLst>
          </p:cNvPr>
          <p:cNvCxnSpPr>
            <a:cxnSpLocks/>
          </p:cNvCxnSpPr>
          <p:nvPr/>
        </p:nvCxnSpPr>
        <p:spPr bwMode="auto">
          <a:xfrm>
            <a:off x="10339305" y="6804535"/>
            <a:ext cx="532421" cy="1039149"/>
          </a:xfrm>
          <a:prstGeom prst="line">
            <a:avLst/>
          </a:prstGeom>
          <a:blipFill dpi="0" rotWithShape="0">
            <a:blip r:embed="rId11"/>
            <a:srcRect/>
            <a:tile tx="0" ty="0" sx="100000" sy="100000" flip="none" algn="tl"/>
          </a:blipFill>
          <a:ln w="25400" cap="flat" cmpd="sng" algn="ctr">
            <a:solidFill>
              <a:schemeClr val="bg1">
                <a:lumMod val="75000"/>
              </a:schemeClr>
            </a:solidFill>
            <a:prstDash val="dash"/>
            <a:miter lim="0"/>
            <a:headEnd type="none" w="med" len="med"/>
            <a:tailEnd type="none" w="lg" len="lg"/>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130" name="Group 129">
            <a:extLst>
              <a:ext uri="{FF2B5EF4-FFF2-40B4-BE49-F238E27FC236}">
                <a16:creationId xmlns:a16="http://schemas.microsoft.com/office/drawing/2014/main" id="{C16F8FF3-591D-0881-6CAA-4E160B2FFE5F}"/>
              </a:ext>
            </a:extLst>
          </p:cNvPr>
          <p:cNvGrpSpPr/>
          <p:nvPr/>
        </p:nvGrpSpPr>
        <p:grpSpPr>
          <a:xfrm>
            <a:off x="2674063" y="8382001"/>
            <a:ext cx="4446193" cy="953120"/>
            <a:chOff x="2674063" y="8382001"/>
            <a:chExt cx="4446193" cy="953120"/>
          </a:xfrm>
        </p:grpSpPr>
        <p:cxnSp>
          <p:nvCxnSpPr>
            <p:cNvPr id="113" name="Connector: Elbow 112">
              <a:extLst>
                <a:ext uri="{FF2B5EF4-FFF2-40B4-BE49-F238E27FC236}">
                  <a16:creationId xmlns:a16="http://schemas.microsoft.com/office/drawing/2014/main" id="{589DF678-AC98-EC0D-7F14-098A38AEA0E1}"/>
                </a:ext>
              </a:extLst>
            </p:cNvPr>
            <p:cNvCxnSpPr>
              <a:cxnSpLocks/>
            </p:cNvCxnSpPr>
            <p:nvPr/>
          </p:nvCxnSpPr>
          <p:spPr bwMode="auto">
            <a:xfrm rot="10800000">
              <a:off x="2674063" y="8382001"/>
              <a:ext cx="4446193" cy="754929"/>
            </a:xfrm>
            <a:prstGeom prst="bentConnector3">
              <a:avLst>
                <a:gd name="adj1" fmla="val 99808"/>
              </a:avLst>
            </a:prstGeom>
            <a:blipFill dpi="0" rotWithShape="0">
              <a:blip r:embed="rId11"/>
              <a:srcRect/>
              <a:tile tx="0" ty="0" sx="100000" sy="100000" flip="none" algn="tl"/>
            </a:blipFill>
            <a:ln w="34925" cap="flat" cmpd="sng" algn="ctr">
              <a:solidFill>
                <a:srgbClr val="0070C0"/>
              </a:solidFill>
              <a:prstDash val="solid"/>
              <a:miter lim="0"/>
              <a:headEnd type="none" w="med" len="med"/>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6" name="Straight Arrow Connector 115">
              <a:extLst>
                <a:ext uri="{FF2B5EF4-FFF2-40B4-BE49-F238E27FC236}">
                  <a16:creationId xmlns:a16="http://schemas.microsoft.com/office/drawing/2014/main" id="{AE819A9D-C42B-903C-046F-69A0B72216BD}"/>
                </a:ext>
              </a:extLst>
            </p:cNvPr>
            <p:cNvCxnSpPr>
              <a:cxnSpLocks/>
            </p:cNvCxnSpPr>
            <p:nvPr/>
          </p:nvCxnSpPr>
          <p:spPr bwMode="auto">
            <a:xfrm>
              <a:off x="7096442" y="8432260"/>
              <a:ext cx="0" cy="722945"/>
            </a:xfrm>
            <a:prstGeom prst="straightConnector1">
              <a:avLst/>
            </a:prstGeom>
            <a:blipFill dpi="0" rotWithShape="0">
              <a:blip r:embed="rId11"/>
              <a:srcRect/>
              <a:tile tx="0" ty="0" sx="100000" sy="100000" flip="none" algn="tl"/>
            </a:blipFill>
            <a:ln w="34925" cap="flat" cmpd="sng" algn="ctr">
              <a:solidFill>
                <a:srgbClr val="0070C0"/>
              </a:solidFill>
              <a:prstDash val="solid"/>
              <a:miter lim="0"/>
              <a:headEnd type="none" w="med" len="med"/>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18" name="Rectangle 117">
              <a:extLst>
                <a:ext uri="{FF2B5EF4-FFF2-40B4-BE49-F238E27FC236}">
                  <a16:creationId xmlns:a16="http://schemas.microsoft.com/office/drawing/2014/main" id="{275F71A5-8046-7C7A-23A8-57F9116D72B2}"/>
                </a:ext>
              </a:extLst>
            </p:cNvPr>
            <p:cNvSpPr/>
            <p:nvPr/>
          </p:nvSpPr>
          <p:spPr bwMode="auto">
            <a:xfrm>
              <a:off x="3254458" y="8933459"/>
              <a:ext cx="3276595" cy="401662"/>
            </a:xfrm>
            <a:prstGeom prst="rect">
              <a:avLst/>
            </a:prstGeom>
            <a:solidFill>
              <a:schemeClr val="bg1">
                <a:lumMod val="95000"/>
              </a:schemeClr>
            </a:solidFill>
            <a:ln w="25400" cap="flat" cmpd="sng" algn="ctr">
              <a:solidFill>
                <a:srgbClr val="0070C0"/>
              </a:solidFill>
              <a:prstDash val="solid"/>
              <a:miter lim="0"/>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50800" tIns="50800" rIns="50800" bIns="50800" numCol="1" rtlCol="0" anchor="ctr" anchorCtr="0" compatLnSpc="1">
              <a:prstTxWarp prst="textNoShape">
                <a:avLst/>
              </a:prstTxWarp>
            </a:bodyPr>
            <a:lstStyle/>
            <a:p>
              <a:pPr marR="0" indent="0" algn="ctr" defTabSz="825500" rtl="0" eaLnBrk="1"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Gill Sans" charset="0"/>
                  <a:ea typeface="ＭＳ Ｐゴシック" charset="0"/>
                  <a:cs typeface="Gill Sans" charset="0"/>
                  <a:sym typeface="Gill Sans" charset="0"/>
                </a:rPr>
                <a:t>If DN is stored in cache </a:t>
              </a:r>
              <a:r>
                <a:rPr lang="en-US" sz="1400" dirty="0"/>
                <a:t>on recursive server</a:t>
              </a:r>
              <a:endParaRPr kumimoji="0" lang="en-US" sz="1400" b="0" i="0" u="none" strike="noStrike" cap="none" normalizeH="0" baseline="0" dirty="0">
                <a:ln>
                  <a:noFill/>
                </a:ln>
                <a:solidFill>
                  <a:srgbClr val="000000"/>
                </a:solidFill>
                <a:effectLst/>
                <a:latin typeface="Gill Sans" charset="0"/>
                <a:ea typeface="ＭＳ Ｐゴシック" charset="0"/>
                <a:cs typeface="Gill Sans" charset="0"/>
                <a:sym typeface="Gill Sans" charset="0"/>
              </a:endParaRPr>
            </a:p>
          </p:txBody>
        </p:sp>
      </p:grpSp>
      <p:cxnSp>
        <p:nvCxnSpPr>
          <p:cNvPr id="132" name="Connector: Elbow 131">
            <a:extLst>
              <a:ext uri="{FF2B5EF4-FFF2-40B4-BE49-F238E27FC236}">
                <a16:creationId xmlns:a16="http://schemas.microsoft.com/office/drawing/2014/main" id="{04F2789A-16C8-AA53-B3B8-165BE51A7C18}"/>
              </a:ext>
            </a:extLst>
          </p:cNvPr>
          <p:cNvCxnSpPr>
            <a:cxnSpLocks/>
          </p:cNvCxnSpPr>
          <p:nvPr/>
        </p:nvCxnSpPr>
        <p:spPr bwMode="auto">
          <a:xfrm flipV="1">
            <a:off x="13283558" y="5867400"/>
            <a:ext cx="1420886" cy="1014505"/>
          </a:xfrm>
          <a:prstGeom prst="bentConnector3">
            <a:avLst>
              <a:gd name="adj1" fmla="val 41956"/>
            </a:avLst>
          </a:prstGeom>
          <a:blipFill dpi="0" rotWithShape="0">
            <a:blip r:embed="rId11"/>
            <a:srcRect/>
            <a:tile tx="0" ty="0" sx="100000" sy="100000" flip="none" algn="tl"/>
          </a:blipFill>
          <a:ln w="25400" cap="flat" cmpd="sng" algn="ctr">
            <a:solidFill>
              <a:srgbClr val="00B0F0"/>
            </a:solidFill>
            <a:prstDash val="solid"/>
            <a:miter lim="0"/>
            <a:headEnd type="none" w="med" len="med"/>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 name="Connector: Elbow 2">
            <a:extLst>
              <a:ext uri="{FF2B5EF4-FFF2-40B4-BE49-F238E27FC236}">
                <a16:creationId xmlns:a16="http://schemas.microsoft.com/office/drawing/2014/main" id="{115CDBF2-8DFF-54BE-76CA-99AFFA8C9832}"/>
              </a:ext>
            </a:extLst>
          </p:cNvPr>
          <p:cNvCxnSpPr>
            <a:cxnSpLocks/>
          </p:cNvCxnSpPr>
          <p:nvPr/>
        </p:nvCxnSpPr>
        <p:spPr bwMode="auto">
          <a:xfrm flipV="1">
            <a:off x="13238254" y="6019695"/>
            <a:ext cx="1466190" cy="990705"/>
          </a:xfrm>
          <a:prstGeom prst="bentConnector3">
            <a:avLst>
              <a:gd name="adj1" fmla="val 51459"/>
            </a:avLst>
          </a:prstGeom>
          <a:blipFill dpi="0" rotWithShape="0">
            <a:blip r:embed="rId11"/>
            <a:srcRect/>
            <a:tile tx="0" ty="0" sx="100000" sy="100000" flip="none" algn="tl"/>
          </a:blipFill>
          <a:ln w="25400" cap="flat" cmpd="sng" algn="ctr">
            <a:solidFill>
              <a:srgbClr val="0070C0"/>
            </a:solidFill>
            <a:prstDash val="solid"/>
            <a:miter lim="0"/>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2" name="Straight Arrow Connector 11">
            <a:extLst>
              <a:ext uri="{FF2B5EF4-FFF2-40B4-BE49-F238E27FC236}">
                <a16:creationId xmlns:a16="http://schemas.microsoft.com/office/drawing/2014/main" id="{F352ED23-3F64-B7B9-13B3-1DDE03A03010}"/>
              </a:ext>
            </a:extLst>
          </p:cNvPr>
          <p:cNvCxnSpPr>
            <a:cxnSpLocks/>
          </p:cNvCxnSpPr>
          <p:nvPr/>
        </p:nvCxnSpPr>
        <p:spPr bwMode="auto">
          <a:xfrm>
            <a:off x="13238254" y="7162800"/>
            <a:ext cx="1466190" cy="0"/>
          </a:xfrm>
          <a:prstGeom prst="straightConnector1">
            <a:avLst/>
          </a:prstGeom>
          <a:blipFill dpi="0" rotWithShape="0">
            <a:blip r:embed="rId11"/>
            <a:srcRect/>
            <a:tile tx="0" ty="0" sx="100000" sy="100000" flip="none" algn="tl"/>
          </a:blipFill>
          <a:ln w="25400" cap="flat" cmpd="sng" algn="ctr">
            <a:solidFill>
              <a:srgbClr val="00B0F0"/>
            </a:solidFill>
            <a:prstDash val="solid"/>
            <a:miter lim="0"/>
            <a:headEnd type="none" w="med" len="med"/>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7" name="Straight Arrow Connector 16">
            <a:extLst>
              <a:ext uri="{FF2B5EF4-FFF2-40B4-BE49-F238E27FC236}">
                <a16:creationId xmlns:a16="http://schemas.microsoft.com/office/drawing/2014/main" id="{89A78B8F-D982-2206-C76C-2703DAE878F6}"/>
              </a:ext>
            </a:extLst>
          </p:cNvPr>
          <p:cNvCxnSpPr>
            <a:cxnSpLocks/>
          </p:cNvCxnSpPr>
          <p:nvPr/>
        </p:nvCxnSpPr>
        <p:spPr bwMode="auto">
          <a:xfrm>
            <a:off x="13240410" y="7315200"/>
            <a:ext cx="1466190" cy="0"/>
          </a:xfrm>
          <a:prstGeom prst="straightConnector1">
            <a:avLst/>
          </a:prstGeom>
          <a:blipFill dpi="0" rotWithShape="0">
            <a:blip r:embed="rId11"/>
            <a:srcRect/>
            <a:tile tx="0" ty="0" sx="100000" sy="100000" flip="none" algn="tl"/>
          </a:blipFill>
          <a:ln w="25400" cap="flat" cmpd="sng" algn="ctr">
            <a:solidFill>
              <a:srgbClr val="0070C0"/>
            </a:solidFill>
            <a:prstDash val="solid"/>
            <a:miter lim="0"/>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 name="Connector: Elbow 17">
            <a:extLst>
              <a:ext uri="{FF2B5EF4-FFF2-40B4-BE49-F238E27FC236}">
                <a16:creationId xmlns:a16="http://schemas.microsoft.com/office/drawing/2014/main" id="{77FCA1B3-3F0A-6673-CAFE-FA47491602A5}"/>
              </a:ext>
            </a:extLst>
          </p:cNvPr>
          <p:cNvCxnSpPr>
            <a:cxnSpLocks/>
          </p:cNvCxnSpPr>
          <p:nvPr/>
        </p:nvCxnSpPr>
        <p:spPr bwMode="auto">
          <a:xfrm>
            <a:off x="13238254" y="7495871"/>
            <a:ext cx="1466190" cy="942235"/>
          </a:xfrm>
          <a:prstGeom prst="bentConnector3">
            <a:avLst>
              <a:gd name="adj1" fmla="val 50000"/>
            </a:avLst>
          </a:prstGeom>
          <a:blipFill dpi="0" rotWithShape="0">
            <a:blip r:embed="rId11"/>
            <a:srcRect/>
            <a:tile tx="0" ty="0" sx="100000" sy="100000" flip="none" algn="tl"/>
          </a:blipFill>
          <a:ln w="25400" cap="flat" cmpd="sng" algn="ctr">
            <a:solidFill>
              <a:srgbClr val="0070C0"/>
            </a:solidFill>
            <a:prstDash val="solid"/>
            <a:miter lim="0"/>
            <a:headEnd type="triangle" w="lg" len="lg"/>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1" name="Connector: Elbow 20">
            <a:extLst>
              <a:ext uri="{FF2B5EF4-FFF2-40B4-BE49-F238E27FC236}">
                <a16:creationId xmlns:a16="http://schemas.microsoft.com/office/drawing/2014/main" id="{6DAD8034-28B8-1A7D-B89B-79668E80B8FA}"/>
              </a:ext>
            </a:extLst>
          </p:cNvPr>
          <p:cNvCxnSpPr>
            <a:cxnSpLocks/>
          </p:cNvCxnSpPr>
          <p:nvPr/>
        </p:nvCxnSpPr>
        <p:spPr bwMode="auto">
          <a:xfrm>
            <a:off x="13250774" y="7620000"/>
            <a:ext cx="1453670" cy="970506"/>
          </a:xfrm>
          <a:prstGeom prst="bentConnector3">
            <a:avLst>
              <a:gd name="adj1" fmla="val 42137"/>
            </a:avLst>
          </a:prstGeom>
          <a:blipFill dpi="0" rotWithShape="0">
            <a:blip r:embed="rId11"/>
            <a:srcRect/>
            <a:tile tx="0" ty="0" sx="100000" sy="100000" flip="none" algn="tl"/>
          </a:blipFill>
          <a:ln w="25400" cap="flat" cmpd="sng" algn="ctr">
            <a:solidFill>
              <a:srgbClr val="00B0F0"/>
            </a:solidFill>
            <a:prstDash val="solid"/>
            <a:miter lim="0"/>
            <a:headEnd type="none" w="lg" len="lg"/>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9" name="TextBox 38">
            <a:extLst>
              <a:ext uri="{FF2B5EF4-FFF2-40B4-BE49-F238E27FC236}">
                <a16:creationId xmlns:a16="http://schemas.microsoft.com/office/drawing/2014/main" id="{E4A8F0D8-245A-BBB7-AF3B-FF158D2B8D45}"/>
              </a:ext>
            </a:extLst>
          </p:cNvPr>
          <p:cNvSpPr txBox="1"/>
          <p:nvPr/>
        </p:nvSpPr>
        <p:spPr>
          <a:xfrm>
            <a:off x="1232647" y="2357497"/>
            <a:ext cx="18897600" cy="1938992"/>
          </a:xfrm>
          <a:prstGeom prst="rect">
            <a:avLst/>
          </a:prstGeom>
          <a:noFill/>
        </p:spPr>
        <p:txBody>
          <a:bodyPr wrap="square">
            <a:spAutoFit/>
          </a:bodyPr>
          <a:lstStyle/>
          <a:p>
            <a:pPr algn="l"/>
            <a:r>
              <a:rPr lang="en-US" sz="7200" b="1" dirty="0">
                <a:solidFill>
                  <a:srgbClr val="00B0F0"/>
                </a:solidFill>
              </a:rPr>
              <a:t>What is DNS?</a:t>
            </a:r>
          </a:p>
          <a:p>
            <a:pPr algn="l"/>
            <a:r>
              <a:rPr lang="en-US" sz="4400" dirty="0"/>
              <a:t>The basic process of DNS resolution follows these steps:</a:t>
            </a:r>
          </a:p>
        </p:txBody>
      </p:sp>
      <p:grpSp>
        <p:nvGrpSpPr>
          <p:cNvPr id="46" name="Group 45">
            <a:extLst>
              <a:ext uri="{FF2B5EF4-FFF2-40B4-BE49-F238E27FC236}">
                <a16:creationId xmlns:a16="http://schemas.microsoft.com/office/drawing/2014/main" id="{C42F8C0B-4B74-DD4B-9419-213F80F91455}"/>
              </a:ext>
            </a:extLst>
          </p:cNvPr>
          <p:cNvGrpSpPr/>
          <p:nvPr/>
        </p:nvGrpSpPr>
        <p:grpSpPr>
          <a:xfrm>
            <a:off x="1239370" y="7010400"/>
            <a:ext cx="2729753" cy="282435"/>
            <a:chOff x="1239370" y="7010400"/>
            <a:chExt cx="2729753" cy="282435"/>
          </a:xfrm>
        </p:grpSpPr>
        <p:cxnSp>
          <p:nvCxnSpPr>
            <p:cNvPr id="34" name="Straight Arrow Connector 33">
              <a:extLst>
                <a:ext uri="{FF2B5EF4-FFF2-40B4-BE49-F238E27FC236}">
                  <a16:creationId xmlns:a16="http://schemas.microsoft.com/office/drawing/2014/main" id="{D8040811-0DB5-A76F-F969-76EE5DC0EF02}"/>
                </a:ext>
              </a:extLst>
            </p:cNvPr>
            <p:cNvCxnSpPr>
              <a:cxnSpLocks/>
            </p:cNvCxnSpPr>
            <p:nvPr/>
          </p:nvCxnSpPr>
          <p:spPr bwMode="auto">
            <a:xfrm flipV="1">
              <a:off x="1239370" y="7134229"/>
              <a:ext cx="2729753" cy="38100"/>
            </a:xfrm>
            <a:prstGeom prst="straightConnector1">
              <a:avLst/>
            </a:prstGeom>
            <a:blipFill dpi="0" rotWithShape="0">
              <a:blip r:embed="rId11"/>
              <a:srcRect/>
              <a:tile tx="0" ty="0" sx="100000" sy="100000" flip="none" algn="tl"/>
            </a:blipFill>
            <a:ln w="25400" cap="flat" cmpd="sng" algn="ctr">
              <a:solidFill>
                <a:srgbClr val="00B0F0"/>
              </a:solidFill>
              <a:prstDash val="solid"/>
              <a:miter lim="0"/>
              <a:headEnd type="none" w="med" len="med"/>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5" name="Rectangle 44">
              <a:extLst>
                <a:ext uri="{FF2B5EF4-FFF2-40B4-BE49-F238E27FC236}">
                  <a16:creationId xmlns:a16="http://schemas.microsoft.com/office/drawing/2014/main" id="{0329F9C5-157E-988F-052A-150B142EA75D}"/>
                </a:ext>
              </a:extLst>
            </p:cNvPr>
            <p:cNvSpPr/>
            <p:nvPr/>
          </p:nvSpPr>
          <p:spPr bwMode="auto">
            <a:xfrm>
              <a:off x="1496328" y="7010400"/>
              <a:ext cx="1979044" cy="282435"/>
            </a:xfrm>
            <a:prstGeom prst="rect">
              <a:avLst/>
            </a:prstGeom>
            <a:solidFill>
              <a:schemeClr val="accent1"/>
            </a:solidFill>
            <a:ln w="25400" cap="flat" cmpd="sng" algn="ctr">
              <a:solidFill>
                <a:srgbClr val="00B0F0"/>
              </a:solidFill>
              <a:prstDash val="solid"/>
              <a:miter lim="0"/>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50800" tIns="50800" rIns="50800" bIns="50800" numCol="1" rtlCol="0" anchor="ctr" anchorCtr="0" compatLnSpc="1">
              <a:prstTxWarp prst="textNoShape">
                <a:avLst/>
              </a:prstTxWarp>
            </a:bodyPr>
            <a:lstStyle/>
            <a:p>
              <a:pPr marR="0" indent="0" algn="ctr" defTabSz="825500" rtl="0" eaLnBrk="1" fontAlgn="base" latinLnBrk="0" hangingPunct="0">
                <a:lnSpc>
                  <a:spcPct val="100000"/>
                </a:lnSpc>
                <a:spcBef>
                  <a:spcPct val="0"/>
                </a:spcBef>
                <a:spcAft>
                  <a:spcPct val="0"/>
                </a:spcAft>
                <a:buClrTx/>
                <a:buSzTx/>
                <a:buFontTx/>
                <a:buNone/>
                <a:tabLst/>
              </a:pPr>
              <a:r>
                <a:rPr kumimoji="0" lang="en-US" sz="1050" b="0" i="0" u="none" strike="noStrike" cap="none" normalizeH="0" baseline="0" dirty="0">
                  <a:ln>
                    <a:noFill/>
                  </a:ln>
                  <a:solidFill>
                    <a:schemeClr val="bg1"/>
                  </a:solidFill>
                  <a:effectLst/>
                  <a:latin typeface="Gill Sans" charset="0"/>
                  <a:ea typeface="ＭＳ Ｐゴシック" charset="0"/>
                  <a:cs typeface="Gill Sans" charset="0"/>
                  <a:sym typeface="Gill Sans" charset="0"/>
                </a:rPr>
                <a:t>https://www.tonydegonia.com</a:t>
              </a:r>
            </a:p>
          </p:txBody>
        </p:sp>
      </p:grpSp>
      <p:grpSp>
        <p:nvGrpSpPr>
          <p:cNvPr id="61" name="Group 60">
            <a:extLst>
              <a:ext uri="{FF2B5EF4-FFF2-40B4-BE49-F238E27FC236}">
                <a16:creationId xmlns:a16="http://schemas.microsoft.com/office/drawing/2014/main" id="{78FAFFF0-B83E-3737-A9CD-3B45FA343CB5}"/>
              </a:ext>
            </a:extLst>
          </p:cNvPr>
          <p:cNvGrpSpPr/>
          <p:nvPr/>
        </p:nvGrpSpPr>
        <p:grpSpPr>
          <a:xfrm>
            <a:off x="11887200" y="7214027"/>
            <a:ext cx="6326275" cy="2303530"/>
            <a:chOff x="11887200" y="7214027"/>
            <a:chExt cx="6326275" cy="2303530"/>
          </a:xfrm>
        </p:grpSpPr>
        <p:cxnSp>
          <p:nvCxnSpPr>
            <p:cNvPr id="135" name="Connector: Elbow 134">
              <a:extLst>
                <a:ext uri="{FF2B5EF4-FFF2-40B4-BE49-F238E27FC236}">
                  <a16:creationId xmlns:a16="http://schemas.microsoft.com/office/drawing/2014/main" id="{FF5F61EB-5A8A-68D1-57E0-B03276C0FA74}"/>
                </a:ext>
              </a:extLst>
            </p:cNvPr>
            <p:cNvCxnSpPr>
              <a:cxnSpLocks/>
            </p:cNvCxnSpPr>
            <p:nvPr/>
          </p:nvCxnSpPr>
          <p:spPr bwMode="auto">
            <a:xfrm flipV="1">
              <a:off x="11897044" y="7214027"/>
              <a:ext cx="6316431" cy="2172309"/>
            </a:xfrm>
            <a:prstGeom prst="bentConnector3">
              <a:avLst>
                <a:gd name="adj1" fmla="val 86042"/>
              </a:avLst>
            </a:prstGeom>
            <a:blipFill dpi="0" rotWithShape="0">
              <a:blip r:embed="rId11"/>
              <a:srcRect/>
              <a:tile tx="0" ty="0" sx="100000" sy="100000" flip="none" algn="tl"/>
            </a:blipFill>
            <a:ln w="25400" cap="flat" cmpd="sng" algn="ctr">
              <a:solidFill>
                <a:srgbClr val="00B0F0"/>
              </a:solidFill>
              <a:prstDash val="solid"/>
              <a:miter lim="0"/>
              <a:headEnd type="none" w="lg" len="lg"/>
              <a:tailEnd type="triangl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5" name="Straight Arrow Connector 54">
              <a:extLst>
                <a:ext uri="{FF2B5EF4-FFF2-40B4-BE49-F238E27FC236}">
                  <a16:creationId xmlns:a16="http://schemas.microsoft.com/office/drawing/2014/main" id="{A2916C5E-B081-D3D9-1B6C-31CE194119F8}"/>
                </a:ext>
              </a:extLst>
            </p:cNvPr>
            <p:cNvCxnSpPr/>
            <p:nvPr/>
          </p:nvCxnSpPr>
          <p:spPr bwMode="auto">
            <a:xfrm flipV="1">
              <a:off x="11887200" y="8335039"/>
              <a:ext cx="0" cy="1037561"/>
            </a:xfrm>
            <a:prstGeom prst="straightConnector1">
              <a:avLst/>
            </a:prstGeom>
            <a:blipFill dpi="0" rotWithShape="0">
              <a:blip r:embed="rId11"/>
              <a:srcRect/>
              <a:tile tx="0" ty="0" sx="100000" sy="100000" flip="none" algn="tl"/>
            </a:blipFill>
            <a:ln w="25400" cap="flat" cmpd="sng" algn="ctr">
              <a:solidFill>
                <a:srgbClr val="00B0F0"/>
              </a:solidFill>
              <a:prstDash val="solid"/>
              <a:miter lim="0"/>
              <a:headEnd type="none" w="med" len="med"/>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0" name="Rectangle 59">
              <a:extLst>
                <a:ext uri="{FF2B5EF4-FFF2-40B4-BE49-F238E27FC236}">
                  <a16:creationId xmlns:a16="http://schemas.microsoft.com/office/drawing/2014/main" id="{7E925A25-5BF4-27EF-DEC5-3C53768B3F8C}"/>
                </a:ext>
              </a:extLst>
            </p:cNvPr>
            <p:cNvSpPr/>
            <p:nvPr/>
          </p:nvSpPr>
          <p:spPr bwMode="auto">
            <a:xfrm>
              <a:off x="13159898" y="9222415"/>
              <a:ext cx="2918302" cy="295142"/>
            </a:xfrm>
            <a:prstGeom prst="rect">
              <a:avLst/>
            </a:prstGeom>
            <a:solidFill>
              <a:schemeClr val="bg1">
                <a:lumMod val="95000"/>
              </a:schemeClr>
            </a:solidFill>
            <a:ln w="25400" cap="flat" cmpd="sng" algn="ctr">
              <a:solidFill>
                <a:srgbClr val="00B0F0"/>
              </a:solidFill>
              <a:prstDash val="solid"/>
              <a:miter lim="0"/>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50800" tIns="50800" rIns="50800" bIns="50800" numCol="1" rtlCol="0" anchor="ctr" anchorCtr="0" compatLnSpc="1">
              <a:prstTxWarp prst="textNoShape">
                <a:avLst/>
              </a:prstTxWarp>
            </a:bodyPr>
            <a:lstStyle/>
            <a:p>
              <a:pPr marR="0" indent="0" algn="ctr" defTabSz="825500" rtl="0" eaLnBrk="1"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Gill Sans" charset="0"/>
                  <a:ea typeface="ＭＳ Ｐゴシック" charset="0"/>
                  <a:cs typeface="Gill Sans" charset="0"/>
                  <a:sym typeface="Gill Sans" charset="0"/>
                </a:rPr>
                <a:t>Query to return tonydegonia.com</a:t>
              </a:r>
            </a:p>
          </p:txBody>
        </p:sp>
      </p:grpSp>
      <p:sp>
        <p:nvSpPr>
          <p:cNvPr id="5" name="Title 4">
            <a:extLst>
              <a:ext uri="{FF2B5EF4-FFF2-40B4-BE49-F238E27FC236}">
                <a16:creationId xmlns:a16="http://schemas.microsoft.com/office/drawing/2014/main" id="{5FB0BE68-864D-641A-D416-F7D7A78F40F8}"/>
              </a:ext>
            </a:extLst>
          </p:cNvPr>
          <p:cNvSpPr>
            <a:spLocks noGrp="1"/>
          </p:cNvSpPr>
          <p:nvPr>
            <p:ph type="title"/>
          </p:nvPr>
        </p:nvSpPr>
        <p:spPr/>
        <p:txBody>
          <a:bodyPr/>
          <a:lstStyle/>
          <a:p>
            <a:endParaRPr lang="en-US"/>
          </a:p>
        </p:txBody>
      </p:sp>
      <p:sp>
        <p:nvSpPr>
          <p:cNvPr id="11" name="Title 1">
            <a:extLst>
              <a:ext uri="{FF2B5EF4-FFF2-40B4-BE49-F238E27FC236}">
                <a16:creationId xmlns:a16="http://schemas.microsoft.com/office/drawing/2014/main" id="{24AFAA9F-1DA6-7241-DDCF-C49FFD94CFCE}"/>
              </a:ext>
            </a:extLst>
          </p:cNvPr>
          <p:cNvSpPr txBox="1">
            <a:spLocks/>
          </p:cNvSpPr>
          <p:nvPr/>
        </p:nvSpPr>
        <p:spPr>
          <a:xfrm>
            <a:off x="1232647" y="1143001"/>
            <a:ext cx="7225553" cy="685800"/>
          </a:xfrm>
          <a:prstGeom prst="rect">
            <a:avLst/>
          </a:prstGeom>
        </p:spPr>
        <p:txBody>
          <a:bodyPr vert="horz"/>
          <a:lstStyle>
            <a:lvl1pPr algn="l" defTabSz="457200" rtl="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a:lstStyle>
          <a:p>
            <a:r>
              <a:rPr lang="en-US" sz="4000" b="1" kern="0">
                <a:solidFill>
                  <a:srgbClr val="00B0F0"/>
                </a:solidFill>
                <a:latin typeface="Calibri" panose="020F0502020204030204" pitchFamily="34" charset="0"/>
                <a:ea typeface="Calibri" panose="020F0502020204030204" pitchFamily="34" charset="0"/>
                <a:cs typeface="Calibri" panose="020F0502020204030204" pitchFamily="34" charset="0"/>
              </a:rPr>
              <a:t>Cybersecurity Fundamentals</a:t>
            </a:r>
            <a:endParaRPr lang="en-US" sz="4000" b="1" kern="0" dirty="0">
              <a:solidFill>
                <a:srgbClr val="00B0F0"/>
              </a:solidFill>
              <a:latin typeface="Calibri" panose="020F0502020204030204" pitchFamily="34" charset="0"/>
              <a:ea typeface="Calibri" panose="020F0502020204030204" pitchFamily="34" charset="0"/>
              <a:cs typeface="Calibri" panose="020F0502020204030204" pitchFamily="34" charset="0"/>
            </a:endParaRPr>
          </a:p>
        </p:txBody>
      </p:sp>
      <p:pic>
        <p:nvPicPr>
          <p:cNvPr id="41" name="Audio 40">
            <a:hlinkClick r:id="" action="ppaction://media"/>
            <a:extLst>
              <a:ext uri="{FF2B5EF4-FFF2-40B4-BE49-F238E27FC236}">
                <a16:creationId xmlns:a16="http://schemas.microsoft.com/office/drawing/2014/main" id="{AE208105-494C-0974-51DE-F97B21375630}"/>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23622000" y="12954000"/>
            <a:ext cx="609600" cy="609600"/>
          </a:xfrm>
          <a:prstGeom prst="rect">
            <a:avLst/>
          </a:prstGeom>
        </p:spPr>
      </p:pic>
    </p:spTree>
    <p:extLst>
      <p:ext uri="{BB962C8B-B14F-4D97-AF65-F5344CB8AC3E}">
        <p14:creationId xmlns:p14="http://schemas.microsoft.com/office/powerpoint/2010/main" val="513139993"/>
      </p:ext>
    </p:extLst>
  </p:cSld>
  <p:clrMapOvr>
    <a:masterClrMapping/>
  </p:clrMapOvr>
  <mc:AlternateContent xmlns:mc="http://schemas.openxmlformats.org/markup-compatibility/2006">
    <mc:Choice xmlns:p14="http://schemas.microsoft.com/office/powerpoint/2010/main" Requires="p14">
      <p:transition spd="med" p14:dur="700" advTm="164605">
        <p:fade/>
      </p:transition>
    </mc:Choice>
    <mc:Fallback>
      <p:transition spd="med" advTm="1646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picture containing text, person, indoor">
            <a:extLst>
              <a:ext uri="{FF2B5EF4-FFF2-40B4-BE49-F238E27FC236}">
                <a16:creationId xmlns:a16="http://schemas.microsoft.com/office/drawing/2014/main" id="{B95AA8F1-EFD0-7D34-0D56-38528930BFC1}"/>
              </a:ext>
            </a:extLst>
          </p:cNvPr>
          <p:cNvPicPr>
            <a:picLocks noGrp="1" noChangeAspect="1"/>
          </p:cNvPicPr>
          <p:nvPr>
            <p:ph idx="1"/>
          </p:nvPr>
        </p:nvPicPr>
        <p:blipFill rotWithShape="1">
          <a:blip r:embed="rId5"/>
          <a:srcRect t="9369" b="6305"/>
          <a:stretch/>
        </p:blipFill>
        <p:spPr>
          <a:xfrm>
            <a:off x="0" y="0"/>
            <a:ext cx="24384000" cy="13716000"/>
          </a:xfrm>
        </p:spPr>
      </p:pic>
      <p:sp>
        <p:nvSpPr>
          <p:cNvPr id="18" name="Rectangle 17">
            <a:extLst>
              <a:ext uri="{FF2B5EF4-FFF2-40B4-BE49-F238E27FC236}">
                <a16:creationId xmlns:a16="http://schemas.microsoft.com/office/drawing/2014/main" id="{8178EFED-0525-01A7-9F89-9874EB3DD275}"/>
              </a:ext>
            </a:extLst>
          </p:cNvPr>
          <p:cNvSpPr/>
          <p:nvPr/>
        </p:nvSpPr>
        <p:spPr bwMode="auto">
          <a:xfrm>
            <a:off x="0" y="0"/>
            <a:ext cx="24384000" cy="13716000"/>
          </a:xfrm>
          <a:prstGeom prst="rect">
            <a:avLst/>
          </a:prstGeom>
          <a:solidFill>
            <a:schemeClr val="tx1">
              <a:alpha val="50000"/>
            </a:schemeClr>
          </a:solidFill>
          <a:ln w="25400" cap="flat" cmpd="sng" algn="ctr">
            <a:noFill/>
            <a:prstDash val="solid"/>
            <a:miter lim="0"/>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50800" tIns="50800" rIns="50800" bIns="50800" numCol="1" rtlCol="0" anchor="ctr" anchorCtr="0" compatLnSpc="1">
            <a:prstTxWarp prst="textNoShape">
              <a:avLst/>
            </a:prstTxWarp>
          </a:bodyPr>
          <a:lstStyle/>
          <a:p>
            <a:pPr marL="342900" marR="0" indent="0" algn="ctr" defTabSz="825500" rtl="0" eaLnBrk="1" fontAlgn="base" latinLnBrk="0" hangingPunct="0">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ＭＳ Ｐゴシック" charset="0"/>
              <a:cs typeface="Gill Sans" charset="0"/>
              <a:sym typeface="Gill Sans" charset="0"/>
            </a:endParaRPr>
          </a:p>
        </p:txBody>
      </p:sp>
      <p:sp>
        <p:nvSpPr>
          <p:cNvPr id="9" name="TextBox 8">
            <a:extLst>
              <a:ext uri="{FF2B5EF4-FFF2-40B4-BE49-F238E27FC236}">
                <a16:creationId xmlns:a16="http://schemas.microsoft.com/office/drawing/2014/main" id="{6AB0DE5C-C256-48B4-9DAC-04C42CE92FFF}"/>
              </a:ext>
            </a:extLst>
          </p:cNvPr>
          <p:cNvSpPr txBox="1"/>
          <p:nvPr/>
        </p:nvSpPr>
        <p:spPr>
          <a:xfrm>
            <a:off x="115887" y="12228780"/>
            <a:ext cx="5105400" cy="1323439"/>
          </a:xfrm>
          <a:prstGeom prst="rect">
            <a:avLst/>
          </a:prstGeom>
          <a:noFill/>
        </p:spPr>
        <p:txBody>
          <a:bodyPr wrap="square" rtlCol="0">
            <a:spAutoFit/>
          </a:bodyPr>
          <a:lstStyle/>
          <a:p>
            <a:r>
              <a:rPr lang="en-US" sz="8000" dirty="0">
                <a:solidFill>
                  <a:schemeClr val="bg1"/>
                </a:solidFill>
                <a:latin typeface="Edwardson" pitchFamily="2" charset="0"/>
              </a:rPr>
              <a:t>Tony DeGonia</a:t>
            </a:r>
          </a:p>
        </p:txBody>
      </p:sp>
      <p:pic>
        <p:nvPicPr>
          <p:cNvPr id="19" name="Picture 18" descr="A picture containing text, clipart, vector graphics&#10;&#10;Description automatically generated">
            <a:extLst>
              <a:ext uri="{FF2B5EF4-FFF2-40B4-BE49-F238E27FC236}">
                <a16:creationId xmlns:a16="http://schemas.microsoft.com/office/drawing/2014/main" id="{B5C034AC-A7D5-546B-D480-68FBD2B8C6AF}"/>
              </a:ext>
            </a:extLst>
          </p:cNvPr>
          <p:cNvPicPr>
            <a:picLocks noChangeAspect="1"/>
          </p:cNvPicPr>
          <p:nvPr/>
        </p:nvPicPr>
        <p:blipFill>
          <a:blip r:embed="rId6"/>
          <a:stretch>
            <a:fillRect/>
          </a:stretch>
        </p:blipFill>
        <p:spPr>
          <a:xfrm>
            <a:off x="21564600" y="1066800"/>
            <a:ext cx="1219200" cy="875776"/>
          </a:xfrm>
          <a:prstGeom prst="rect">
            <a:avLst/>
          </a:prstGeom>
        </p:spPr>
      </p:pic>
      <p:sp>
        <p:nvSpPr>
          <p:cNvPr id="20" name="TextBox 19">
            <a:extLst>
              <a:ext uri="{FF2B5EF4-FFF2-40B4-BE49-F238E27FC236}">
                <a16:creationId xmlns:a16="http://schemas.microsoft.com/office/drawing/2014/main" id="{72063EC5-F83B-4FF6-0D44-D8D320148A14}"/>
              </a:ext>
            </a:extLst>
          </p:cNvPr>
          <p:cNvSpPr txBox="1"/>
          <p:nvPr/>
        </p:nvSpPr>
        <p:spPr>
          <a:xfrm>
            <a:off x="1340223" y="4180344"/>
            <a:ext cx="21703553" cy="7940635"/>
          </a:xfrm>
          <a:prstGeom prst="rect">
            <a:avLst/>
          </a:prstGeom>
          <a:noFill/>
        </p:spPr>
        <p:txBody>
          <a:bodyPr wrap="square" rtlCol="0">
            <a:spAutoFit/>
          </a:bodyPr>
          <a:lstStyle/>
          <a:p>
            <a:r>
              <a:rPr lang="en-US" sz="16600" dirty="0">
                <a:solidFill>
                  <a:schemeClr val="bg1"/>
                </a:solidFill>
                <a:latin typeface="Calibri" panose="020F0502020204030204" pitchFamily="34" charset="0"/>
                <a:ea typeface="Calibri" panose="020F0502020204030204" pitchFamily="34" charset="0"/>
                <a:cs typeface="Calibri" panose="020F0502020204030204" pitchFamily="34" charset="0"/>
              </a:rPr>
              <a:t>Thank you for watching</a:t>
            </a:r>
          </a:p>
          <a:p>
            <a:endParaRPr lang="en-US" sz="44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en-US" sz="4400" dirty="0">
                <a:solidFill>
                  <a:schemeClr val="bg1"/>
                </a:solidFill>
                <a:latin typeface="Calibri" panose="020F0502020204030204" pitchFamily="34" charset="0"/>
                <a:ea typeface="Calibri" panose="020F0502020204030204" pitchFamily="34" charset="0"/>
                <a:cs typeface="Calibri" panose="020F0502020204030204" pitchFamily="34" charset="0"/>
              </a:rPr>
              <a:t>Check out the next episode of Cybersecurity Fundamentals on:</a:t>
            </a:r>
          </a:p>
          <a:p>
            <a:endParaRPr lang="en-US" sz="44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4229100" lvl="8" indent="-571500">
              <a:buFont typeface="Arial" panose="020B0604020202020204" pitchFamily="34" charset="0"/>
              <a:buChar char="•"/>
            </a:pPr>
            <a:r>
              <a:rPr lang="en-US" sz="4400" dirty="0">
                <a:solidFill>
                  <a:schemeClr val="bg1"/>
                </a:solidFill>
                <a:latin typeface="Calibri" panose="020F0502020204030204" pitchFamily="34" charset="0"/>
                <a:ea typeface="Calibri" panose="020F0502020204030204" pitchFamily="34" charset="0"/>
                <a:cs typeface="Calibri" panose="020F0502020204030204" pitchFamily="34" charset="0"/>
              </a:rPr>
              <a:t>YouTube – </a:t>
            </a:r>
            <a:r>
              <a:rPr lang="en-US" sz="44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https://www.youtube.com/tonyd_thecyberguru</a:t>
            </a:r>
            <a:endParaRPr lang="en-US" sz="44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4229100" lvl="8" indent="-571500">
              <a:buFont typeface="Arial" panose="020B0604020202020204" pitchFamily="34" charset="0"/>
              <a:buChar char="•"/>
            </a:pPr>
            <a:r>
              <a:rPr lang="en-US" sz="4400" dirty="0">
                <a:solidFill>
                  <a:schemeClr val="bg1"/>
                </a:solidFill>
                <a:latin typeface="Calibri" panose="020F0502020204030204" pitchFamily="34" charset="0"/>
                <a:ea typeface="Calibri" panose="020F0502020204030204" pitchFamily="34" charset="0"/>
                <a:cs typeface="Calibri" panose="020F0502020204030204" pitchFamily="34" charset="0"/>
              </a:rPr>
              <a:t>LinkedIn – </a:t>
            </a:r>
            <a:r>
              <a:rPr lang="en-US" sz="44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https://www.linkedin.com/in/tonydegonia</a:t>
            </a:r>
            <a:endParaRPr lang="en-US" sz="44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4229100" lvl="8" indent="-571500">
              <a:buFont typeface="Arial" panose="020B0604020202020204" pitchFamily="34" charset="0"/>
              <a:buChar char="•"/>
            </a:pPr>
            <a:r>
              <a:rPr lang="en-US" sz="4400" dirty="0">
                <a:solidFill>
                  <a:schemeClr val="bg1"/>
                </a:solidFill>
                <a:latin typeface="Calibri" panose="020F0502020204030204" pitchFamily="34" charset="0"/>
                <a:ea typeface="Calibri" panose="020F0502020204030204" pitchFamily="34" charset="0"/>
                <a:cs typeface="Calibri" panose="020F0502020204030204" pitchFamily="34" charset="0"/>
              </a:rPr>
              <a:t>Twitter – </a:t>
            </a:r>
            <a:r>
              <a:rPr lang="en-US" sz="44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https://www.twitter.com/tonydegonia</a:t>
            </a:r>
            <a:endParaRPr lang="en-US" sz="44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4229100" lvl="8" indent="-571500">
              <a:buFont typeface="Arial" panose="020B0604020202020204" pitchFamily="34" charset="0"/>
              <a:buChar char="•"/>
            </a:pPr>
            <a:endParaRPr lang="en-US" sz="44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4229100" lvl="8" indent="-571500">
              <a:buFont typeface="Arial" panose="020B0604020202020204" pitchFamily="34" charset="0"/>
              <a:buChar char="•"/>
            </a:pPr>
            <a:endParaRPr lang="en-US" sz="36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BA623362-9F90-F02D-4532-76305066C610}"/>
              </a:ext>
            </a:extLst>
          </p:cNvPr>
          <p:cNvSpPr>
            <a:spLocks noGrp="1"/>
          </p:cNvSpPr>
          <p:nvPr>
            <p:ph type="title"/>
          </p:nvPr>
        </p:nvSpPr>
        <p:spPr/>
        <p:txBody>
          <a:bodyPr/>
          <a:lstStyle/>
          <a:p>
            <a:endParaRPr lang="en-US"/>
          </a:p>
        </p:txBody>
      </p:sp>
      <p:sp>
        <p:nvSpPr>
          <p:cNvPr id="5" name="Title 1">
            <a:extLst>
              <a:ext uri="{FF2B5EF4-FFF2-40B4-BE49-F238E27FC236}">
                <a16:creationId xmlns:a16="http://schemas.microsoft.com/office/drawing/2014/main" id="{AA89FFB2-915A-70C9-86F5-DEBF64BC3F43}"/>
              </a:ext>
            </a:extLst>
          </p:cNvPr>
          <p:cNvSpPr txBox="1">
            <a:spLocks/>
          </p:cNvSpPr>
          <p:nvPr/>
        </p:nvSpPr>
        <p:spPr>
          <a:xfrm>
            <a:off x="1232647" y="1143001"/>
            <a:ext cx="7225553" cy="685800"/>
          </a:xfrm>
          <a:prstGeom prst="rect">
            <a:avLst/>
          </a:prstGeom>
        </p:spPr>
        <p:txBody>
          <a:bodyPr vert="horz"/>
          <a:lstStyle>
            <a:lvl1pPr algn="l" defTabSz="457200" rtl="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a:lstStyle>
          <a:p>
            <a:r>
              <a:rPr lang="en-US" sz="4000" b="1" kern="0" dirty="0">
                <a:solidFill>
                  <a:schemeClr val="bg1"/>
                </a:solidFill>
                <a:latin typeface="Calibri" panose="020F0502020204030204" pitchFamily="34" charset="0"/>
                <a:ea typeface="Calibri" panose="020F0502020204030204" pitchFamily="34" charset="0"/>
                <a:cs typeface="Calibri" panose="020F0502020204030204" pitchFamily="34" charset="0"/>
              </a:rPr>
              <a:t>Cybersecurity Fundamentals</a:t>
            </a:r>
          </a:p>
        </p:txBody>
      </p:sp>
      <p:pic>
        <p:nvPicPr>
          <p:cNvPr id="22" name="Audio 21">
            <a:hlinkClick r:id="" action="ppaction://media"/>
            <a:extLst>
              <a:ext uri="{FF2B5EF4-FFF2-40B4-BE49-F238E27FC236}">
                <a16:creationId xmlns:a16="http://schemas.microsoft.com/office/drawing/2014/main" id="{262CA96A-2A2B-4146-5F75-75400E10C6F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622000" y="12954000"/>
            <a:ext cx="609600" cy="609600"/>
          </a:xfrm>
          <a:prstGeom prst="rect">
            <a:avLst/>
          </a:prstGeom>
        </p:spPr>
      </p:pic>
    </p:spTree>
    <p:extLst>
      <p:ext uri="{BB962C8B-B14F-4D97-AF65-F5344CB8AC3E}">
        <p14:creationId xmlns:p14="http://schemas.microsoft.com/office/powerpoint/2010/main" val="3644407522"/>
      </p:ext>
    </p:extLst>
  </p:cSld>
  <p:clrMapOvr>
    <a:masterClrMapping/>
  </p:clrMapOvr>
  <mc:AlternateContent xmlns:mc="http://schemas.openxmlformats.org/markup-compatibility/2006">
    <mc:Choice xmlns:p14="http://schemas.microsoft.com/office/powerpoint/2010/main" Requires="p14">
      <p:transition spd="med" p14:dur="700" advTm="25248">
        <p:fade/>
      </p:transition>
    </mc:Choice>
    <mc:Fallback>
      <p:transition spd="med" advTm="252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50800" tIns="50800" rIns="50800" bIns="50800" numCol="1" anchor="ctr" anchorCtr="0" compatLnSpc="1">
        <a:prstTxWarp prst="textNoShape">
          <a:avLst/>
        </a:prstTxWarp>
      </a:bodyPr>
      <a:lstStyle>
        <a:defPPr marL="342900" marR="0" indent="0" algn="ctr" defTabSz="825500" rtl="0" eaLnBrk="1" fontAlgn="base" latinLnBrk="0" hangingPunct="0">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ＭＳ Ｐゴシック" charset="0"/>
            <a:cs typeface="Gill Sans"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50800" tIns="50800" rIns="50800" bIns="50800" numCol="1" anchor="ctr" anchorCtr="0" compatLnSpc="1">
        <a:prstTxWarp prst="textNoShape">
          <a:avLst/>
        </a:prstTxWarp>
      </a:bodyPr>
      <a:lstStyle>
        <a:defPPr marL="342900" marR="0" indent="0" algn="ctr" defTabSz="825500" rtl="0" eaLnBrk="1" fontAlgn="base" latinLnBrk="0" hangingPunct="0">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ＭＳ Ｐゴシック" charset="0"/>
            <a:cs typeface="Gill Sans" charset="0"/>
            <a:sym typeface="Gill Sans" charset="0"/>
          </a:defRPr>
        </a:defPPr>
      </a:lst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50800" tIns="50800" rIns="50800" bIns="50800" numCol="1" anchor="ctr" anchorCtr="0" compatLnSpc="1">
        <a:prstTxWarp prst="textNoShape">
          <a:avLst/>
        </a:prstTxWarp>
      </a:bodyPr>
      <a:lstStyle>
        <a:defPPr marL="342900" marR="0" indent="0" algn="ctr" defTabSz="825500" rtl="0" eaLnBrk="1" fontAlgn="base" latinLnBrk="0" hangingPunct="0">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ＭＳ Ｐゴシック" charset="0"/>
            <a:cs typeface="Gill Sans"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50800" tIns="50800" rIns="50800" bIns="50800" numCol="1" anchor="ctr" anchorCtr="0" compatLnSpc="1">
        <a:prstTxWarp prst="textNoShape">
          <a:avLst/>
        </a:prstTxWarp>
      </a:bodyPr>
      <a:lstStyle>
        <a:defPPr marL="342900" marR="0" indent="0" algn="ctr" defTabSz="825500" rtl="0" eaLnBrk="1" fontAlgn="base" latinLnBrk="0" hangingPunct="0">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ＭＳ Ｐゴシック" charset="0"/>
            <a:cs typeface="Gill Sans" charset="0"/>
            <a:sym typeface="Gill Sans" charset="0"/>
          </a:defRPr>
        </a:defPPr>
      </a:lst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14421</TotalTime>
  <Words>1535</Words>
  <Application>Microsoft Office PowerPoint</Application>
  <PresentationFormat>Custom</PresentationFormat>
  <Paragraphs>169</Paragraphs>
  <Slides>8</Slides>
  <Notes>7</Notes>
  <HiddenSlides>0</HiddenSlides>
  <MMClips>8</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vt:i4>
      </vt:variant>
    </vt:vector>
  </HeadingPairs>
  <TitlesOfParts>
    <vt:vector size="17" baseType="lpstr">
      <vt:lpstr>Arial</vt:lpstr>
      <vt:lpstr>Calibri</vt:lpstr>
      <vt:lpstr>Edwardson</vt:lpstr>
      <vt:lpstr>Gill Sans</vt:lpstr>
      <vt:lpstr>Helvetica</vt:lpstr>
      <vt:lpstr>Lucida Grande</vt:lpstr>
      <vt:lpstr>Open Sans</vt:lpstr>
      <vt:lpstr>Office Theme</vt:lpstr>
      <vt:lpstr>Office Theme</vt:lpstr>
      <vt:lpstr>PowerPoint Presentation</vt:lpstr>
      <vt:lpstr>Cybersecurity Fundamentals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Tony DeGonia</dc:creator>
  <cp:lastModifiedBy>Tony DeGonia</cp:lastModifiedBy>
  <cp:revision>15</cp:revision>
  <dcterms:modified xsi:type="dcterms:W3CDTF">2023-01-18T07:36:15Z</dcterms:modified>
</cp:coreProperties>
</file>